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Montserrat SemiBold"/>
      <p:regular r:id="rId25"/>
      <p:bold r:id="rId26"/>
      <p:italic r:id="rId27"/>
      <p:boldItalic r:id="rId28"/>
    </p:embeddedFont>
    <p:embeddedFont>
      <p:font typeface="Montserrat"/>
      <p:regular r:id="rId29"/>
      <p:bold r:id="rId30"/>
      <p:italic r:id="rId31"/>
      <p:boldItalic r:id="rId32"/>
    </p:embeddedFont>
    <p:embeddedFont>
      <p:font typeface="Frank Ruhl Libre"/>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SemiBold-bold.fntdata"/><Relationship Id="rId25" Type="http://schemas.openxmlformats.org/officeDocument/2006/relationships/font" Target="fonts/MontserratSemiBold-regular.fntdata"/><Relationship Id="rId28" Type="http://schemas.openxmlformats.org/officeDocument/2006/relationships/font" Target="fonts/MontserratSemiBold-boldItalic.fntdata"/><Relationship Id="rId27" Type="http://schemas.openxmlformats.org/officeDocument/2006/relationships/font" Target="fonts/MontserratSemi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FrankRuhlLibre-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FrankRuhlLibre-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db31d5cd8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db31d5cd8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db31d5cd8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db31d5cd8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db31d5cd8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db31d5cd8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db31d5cd8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db31d5cd8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db31d5cd8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db31d5cd8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db31d5cd8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db31d5cd8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db31d5cd8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db31d5cd8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db66e49f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db66e49f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db3557783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db3557783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889d6a636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89d6a636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bcbeed57c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bcbeed57c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457200" rtl="0" algn="l">
              <a:lnSpc>
                <a:spcPct val="125000"/>
              </a:lnSpc>
              <a:spcBef>
                <a:spcPts val="0"/>
              </a:spcBef>
              <a:spcAft>
                <a:spcPts val="0"/>
              </a:spcAft>
              <a:buClr>
                <a:srgbClr val="333333"/>
              </a:buClr>
              <a:buSzPts val="1700"/>
              <a:buFont typeface="Montserrat"/>
              <a:buChar char="-"/>
            </a:pPr>
            <a:r>
              <a:rPr lang="en" sz="1700">
                <a:solidFill>
                  <a:srgbClr val="333333"/>
                </a:solidFill>
                <a:latin typeface="Montserrat"/>
                <a:ea typeface="Montserrat"/>
                <a:cs typeface="Montserrat"/>
                <a:sym typeface="Montserrat"/>
              </a:rPr>
              <a:t>Optimize High-resolution Convolutional Transformer</a:t>
            </a:r>
            <a:endParaRPr sz="1700">
              <a:solidFill>
                <a:srgbClr val="333333"/>
              </a:solidFill>
              <a:latin typeface="Montserrat"/>
              <a:ea typeface="Montserrat"/>
              <a:cs typeface="Montserrat"/>
              <a:sym typeface="Montserrat"/>
            </a:endParaRPr>
          </a:p>
          <a:p>
            <a:pPr indent="-336550" lvl="0" marL="457200" rtl="0" algn="l">
              <a:lnSpc>
                <a:spcPct val="125000"/>
              </a:lnSpc>
              <a:spcBef>
                <a:spcPts val="0"/>
              </a:spcBef>
              <a:spcAft>
                <a:spcPts val="1000"/>
              </a:spcAft>
              <a:buClr>
                <a:srgbClr val="333333"/>
              </a:buClr>
              <a:buSzPts val="1700"/>
              <a:buFont typeface="Montserrat"/>
              <a:buChar char="-"/>
            </a:pPr>
            <a:r>
              <a:rPr lang="en" sz="1700">
                <a:solidFill>
                  <a:srgbClr val="333333"/>
                </a:solidFill>
                <a:latin typeface="Montserrat"/>
                <a:ea typeface="Montserrat"/>
                <a:cs typeface="Montserrat"/>
                <a:sym typeface="Montserrat"/>
              </a:rPr>
              <a:t>Enhanced efficiency and scalability of HCT model</a:t>
            </a:r>
            <a:endParaRPr sz="1700">
              <a:solidFill>
                <a:srgbClr val="333333"/>
              </a:solidFill>
              <a:latin typeface="Montserrat"/>
              <a:ea typeface="Montserrat"/>
              <a:cs typeface="Montserrat"/>
              <a:sym typeface="Montserra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db355778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db355778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Hard to find datasets containing high-resolution images</a:t>
            </a:r>
            <a:endParaRPr/>
          </a:p>
          <a:p>
            <a:pPr indent="-298450" lvl="0" marL="457200" rtl="0" algn="l">
              <a:spcBef>
                <a:spcPts val="0"/>
              </a:spcBef>
              <a:spcAft>
                <a:spcPts val="0"/>
              </a:spcAft>
              <a:buSzPts val="1100"/>
              <a:buChar char="-"/>
            </a:pPr>
            <a:r>
              <a:rPr lang="en"/>
              <a:t>and those available offer small number of samples</a:t>
            </a:r>
            <a:endParaRPr/>
          </a:p>
          <a:p>
            <a:pPr indent="-298450" lvl="0" marL="457200" rtl="0" algn="l">
              <a:spcBef>
                <a:spcPts val="0"/>
              </a:spcBef>
              <a:spcAft>
                <a:spcPts val="0"/>
              </a:spcAft>
              <a:buSzPts val="1100"/>
              <a:buChar char="-"/>
            </a:pPr>
            <a:r>
              <a:rPr lang="en"/>
              <a:t>Lack of data makes it hard to generalize model effectively</a:t>
            </a:r>
            <a:endParaRPr/>
          </a:p>
          <a:p>
            <a:pPr indent="-298450" lvl="0" marL="457200" rtl="0" algn="l">
              <a:spcBef>
                <a:spcPts val="0"/>
              </a:spcBef>
              <a:spcAft>
                <a:spcPts val="0"/>
              </a:spcAft>
              <a:buSzPts val="1100"/>
              <a:buChar char="-"/>
            </a:pPr>
            <a:r>
              <a:rPr lang="en"/>
              <a:t>Another, Limited Pytorch support for post training </a:t>
            </a:r>
            <a:r>
              <a:rPr lang="en"/>
              <a:t>quantization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db3557783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db3557783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Ofcourse, Working with high results in a larged size dataset</a:t>
            </a:r>
            <a:endParaRPr/>
          </a:p>
          <a:p>
            <a:pPr indent="-298450" lvl="0" marL="457200" rtl="0" algn="l">
              <a:spcBef>
                <a:spcPts val="0"/>
              </a:spcBef>
              <a:spcAft>
                <a:spcPts val="0"/>
              </a:spcAft>
              <a:buSzPts val="1100"/>
              <a:buChar char="-"/>
            </a:pPr>
            <a:r>
              <a:rPr lang="en"/>
              <a:t>Size of Dataset is not the only challenge, </a:t>
            </a:r>
            <a:endParaRPr/>
          </a:p>
          <a:p>
            <a:pPr indent="-298450" lvl="1" marL="914400" rtl="0" algn="l">
              <a:spcBef>
                <a:spcPts val="0"/>
              </a:spcBef>
              <a:spcAft>
                <a:spcPts val="0"/>
              </a:spcAft>
              <a:buSzPts val="1100"/>
              <a:buChar char="-"/>
            </a:pPr>
            <a:r>
              <a:rPr lang="en"/>
              <a:t>Long range dependencies is another challenge</a:t>
            </a:r>
            <a:endParaRPr/>
          </a:p>
          <a:p>
            <a:pPr indent="-298450" lvl="1" marL="914400" rtl="0" algn="l">
              <a:spcBef>
                <a:spcPts val="0"/>
              </a:spcBef>
              <a:spcAft>
                <a:spcPts val="0"/>
              </a:spcAft>
              <a:buSzPts val="1100"/>
              <a:buChar char="-"/>
            </a:pPr>
            <a:r>
              <a:rPr lang="en"/>
              <a:t>HCT model solves the problem of long range dependency.</a:t>
            </a:r>
            <a:endParaRPr/>
          </a:p>
          <a:p>
            <a:pPr indent="-298450" lvl="1" marL="914400" rtl="0" algn="l">
              <a:spcBef>
                <a:spcPts val="0"/>
              </a:spcBef>
              <a:spcAft>
                <a:spcPts val="0"/>
              </a:spcAft>
              <a:buSzPts val="1100"/>
              <a:buChar char="-"/>
            </a:pPr>
            <a:r>
              <a:rPr lang="en"/>
              <a:t>And some extent solved problem of data size by </a:t>
            </a:r>
            <a:r>
              <a:rPr lang="en"/>
              <a:t>reducing the quadratic time complexity of self - attention to linear via convolutional transformers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db3557783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db3557783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To make the HCT model viable in real-world applications we employed </a:t>
            </a:r>
            <a:r>
              <a:rPr lang="en"/>
              <a:t>various</a:t>
            </a:r>
            <a:r>
              <a:rPr lang="en"/>
              <a:t> techniques to improve efficiency of training and inference time.</a:t>
            </a:r>
            <a:endParaRPr/>
          </a:p>
          <a:p>
            <a:pPr indent="-298450" lvl="0" marL="457200" rtl="0" algn="l">
              <a:spcBef>
                <a:spcPts val="0"/>
              </a:spcBef>
              <a:spcAft>
                <a:spcPts val="0"/>
              </a:spcAft>
              <a:buSzPts val="1100"/>
              <a:buChar char="-"/>
            </a:pPr>
            <a:r>
              <a:rPr lang="en"/>
              <a:t>data loading - increased num of workers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db31d5cd8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db31d5cd8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Reduced training time by data distributed training across </a:t>
            </a:r>
            <a:r>
              <a:rPr lang="en"/>
              <a:t>multiple</a:t>
            </a:r>
            <a:r>
              <a:rPr lang="en"/>
              <a:t> GPUs within a single server</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For faster inference:</a:t>
            </a:r>
            <a:endParaRPr/>
          </a:p>
          <a:p>
            <a:pPr indent="-298450" lvl="1" marL="914400" rtl="0" algn="l">
              <a:spcBef>
                <a:spcPts val="0"/>
              </a:spcBef>
              <a:spcAft>
                <a:spcPts val="0"/>
              </a:spcAft>
              <a:buSzPts val="1100"/>
              <a:buChar char="-"/>
            </a:pPr>
            <a:r>
              <a:rPr lang="en"/>
              <a:t>Compiled mode using Pytorch tracing methods.</a:t>
            </a:r>
            <a:endParaRPr/>
          </a:p>
          <a:p>
            <a:pPr indent="-298450" lvl="1" marL="914400" rtl="0" algn="l">
              <a:spcBef>
                <a:spcPts val="0"/>
              </a:spcBef>
              <a:spcAft>
                <a:spcPts val="0"/>
              </a:spcAft>
              <a:buSzPts val="1100"/>
              <a:buChar char="-"/>
            </a:pPr>
            <a:r>
              <a:rPr lang="en"/>
              <a:t>And quantized model for faster </a:t>
            </a:r>
            <a:r>
              <a:rPr lang="en"/>
              <a:t>inference</a:t>
            </a:r>
            <a:r>
              <a:rPr lang="en"/>
              <a:t> on GPU and less model size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Made HCT deployable to machines w/o python environment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db31d5cd8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db31d5cd8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LIU4k dataset - consists of set of high resolution images divided into 4 categories.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db31d5cd8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db31d5cd8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db31d5cd8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db31d5cd8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20337"/>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10" name="Google Shape;10;p2"/>
          <p:cNvPicPr preferRelativeResize="0"/>
          <p:nvPr/>
        </p:nvPicPr>
        <p:blipFill rotWithShape="1">
          <a:blip r:embed="rId3">
            <a:alphaModFix/>
          </a:blip>
          <a:srcRect b="0" l="0" r="0" t="0"/>
          <a:stretch/>
        </p:blipFill>
        <p:spPr>
          <a:xfrm>
            <a:off x="4047363" y="427947"/>
            <a:ext cx="1049175" cy="356100"/>
          </a:xfrm>
          <a:prstGeom prst="rect">
            <a:avLst/>
          </a:prstGeom>
          <a:noFill/>
          <a:ln>
            <a:noFill/>
          </a:ln>
        </p:spPr>
      </p:pic>
      <p:sp>
        <p:nvSpPr>
          <p:cNvPr id="11" name="Google Shape;11;p2"/>
          <p:cNvSpPr txBox="1"/>
          <p:nvPr>
            <p:ph type="title"/>
          </p:nvPr>
        </p:nvSpPr>
        <p:spPr>
          <a:xfrm>
            <a:off x="904850" y="1253682"/>
            <a:ext cx="7333800" cy="1595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None/>
              <a:defRPr sz="7200">
                <a:solidFill>
                  <a:schemeClr val="accent2"/>
                </a:solidFill>
              </a:defRPr>
            </a:lvl1pPr>
            <a:lvl2pPr lvl="1">
              <a:spcBef>
                <a:spcPts val="0"/>
              </a:spcBef>
              <a:spcAft>
                <a:spcPts val="0"/>
              </a:spcAft>
              <a:buNone/>
              <a:defRPr>
                <a:solidFill>
                  <a:srgbClr val="FFFFFF"/>
                </a:solidFill>
              </a:defRPr>
            </a:lvl2pPr>
            <a:lvl3pPr lvl="2">
              <a:spcBef>
                <a:spcPts val="0"/>
              </a:spcBef>
              <a:spcAft>
                <a:spcPts val="0"/>
              </a:spcAft>
              <a:buNone/>
              <a:defRPr>
                <a:solidFill>
                  <a:srgbClr val="FFFFFF"/>
                </a:solidFill>
              </a:defRPr>
            </a:lvl3pPr>
            <a:lvl4pPr lvl="3">
              <a:spcBef>
                <a:spcPts val="0"/>
              </a:spcBef>
              <a:spcAft>
                <a:spcPts val="0"/>
              </a:spcAft>
              <a:buNone/>
              <a:defRPr>
                <a:solidFill>
                  <a:srgbClr val="FFFFFF"/>
                </a:solidFill>
              </a:defRPr>
            </a:lvl4pPr>
            <a:lvl5pPr lvl="4">
              <a:spcBef>
                <a:spcPts val="0"/>
              </a:spcBef>
              <a:spcAft>
                <a:spcPts val="0"/>
              </a:spcAft>
              <a:buNone/>
              <a:defRPr>
                <a:solidFill>
                  <a:srgbClr val="FFFFFF"/>
                </a:solidFill>
              </a:defRPr>
            </a:lvl5pPr>
            <a:lvl6pPr lvl="5">
              <a:spcBef>
                <a:spcPts val="0"/>
              </a:spcBef>
              <a:spcAft>
                <a:spcPts val="0"/>
              </a:spcAft>
              <a:buNone/>
              <a:defRPr>
                <a:solidFill>
                  <a:srgbClr val="FFFFFF"/>
                </a:solidFill>
              </a:defRPr>
            </a:lvl6pPr>
            <a:lvl7pPr lvl="6">
              <a:spcBef>
                <a:spcPts val="0"/>
              </a:spcBef>
              <a:spcAft>
                <a:spcPts val="0"/>
              </a:spcAft>
              <a:buNone/>
              <a:defRPr>
                <a:solidFill>
                  <a:srgbClr val="FFFFFF"/>
                </a:solidFill>
              </a:defRPr>
            </a:lvl7pPr>
            <a:lvl8pPr lvl="7">
              <a:spcBef>
                <a:spcPts val="0"/>
              </a:spcBef>
              <a:spcAft>
                <a:spcPts val="0"/>
              </a:spcAft>
              <a:buNone/>
              <a:defRPr>
                <a:solidFill>
                  <a:srgbClr val="FFFFFF"/>
                </a:solidFill>
              </a:defRPr>
            </a:lvl8pPr>
            <a:lvl9pPr lvl="8">
              <a:spcBef>
                <a:spcPts val="0"/>
              </a:spcBef>
              <a:spcAft>
                <a:spcPts val="0"/>
              </a:spcAft>
              <a:buNone/>
              <a:defRPr>
                <a:solidFill>
                  <a:srgbClr val="FFFFFF"/>
                </a:solidFill>
              </a:defRPr>
            </a:lvl9pPr>
          </a:lstStyle>
          <a:p/>
        </p:txBody>
      </p:sp>
      <p:sp>
        <p:nvSpPr>
          <p:cNvPr id="12" name="Google Shape;12;p2"/>
          <p:cNvSpPr txBox="1"/>
          <p:nvPr>
            <p:ph idx="1" type="body"/>
          </p:nvPr>
        </p:nvSpPr>
        <p:spPr>
          <a:xfrm>
            <a:off x="2496200" y="4275729"/>
            <a:ext cx="4151400" cy="304500"/>
          </a:xfrm>
          <a:prstGeom prst="rect">
            <a:avLst/>
          </a:prstGeom>
        </p:spPr>
        <p:txBody>
          <a:bodyPr anchorCtr="0" anchor="t" bIns="91425" lIns="91425" spcFirstLastPara="1" rIns="91425" wrap="square" tIns="91425">
            <a:noAutofit/>
          </a:bodyPr>
          <a:lstStyle>
            <a:lvl1pPr indent="-292100" lvl="0" marL="4572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1pPr>
            <a:lvl2pPr indent="-292100" lvl="1" marL="9144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2pPr>
            <a:lvl3pPr indent="-292100" lvl="2" marL="13716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3pPr>
            <a:lvl4pPr indent="-292100" lvl="3" marL="18288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4pPr>
            <a:lvl5pPr indent="-292100" lvl="4" marL="22860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5pPr>
            <a:lvl6pPr indent="-292100" lvl="5" marL="27432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6pPr>
            <a:lvl7pPr indent="-292100" lvl="6" marL="32004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7pPr>
            <a:lvl8pPr indent="-292100" lvl="7" marL="36576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8pPr>
            <a:lvl9pPr indent="-292100" lvl="8" marL="41148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9pPr>
          </a:lstStyle>
          <a:p/>
        </p:txBody>
      </p:sp>
      <p:sp>
        <p:nvSpPr>
          <p:cNvPr id="13" name="Google Shape;13;p2"/>
          <p:cNvSpPr txBox="1"/>
          <p:nvPr>
            <p:ph idx="2" type="subTitle"/>
          </p:nvPr>
        </p:nvSpPr>
        <p:spPr>
          <a:xfrm>
            <a:off x="2496200" y="2791614"/>
            <a:ext cx="4151400" cy="700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500">
                <a:solidFill>
                  <a:schemeClr val="accent2"/>
                </a:solidFill>
              </a:defRPr>
            </a:lvl1pPr>
            <a:lvl2pPr lvl="1" rtl="0">
              <a:spcBef>
                <a:spcPts val="1600"/>
              </a:spcBef>
              <a:spcAft>
                <a:spcPts val="0"/>
              </a:spcAft>
              <a:buNone/>
              <a:defRPr>
                <a:solidFill>
                  <a:schemeClr val="accent2"/>
                </a:solidFill>
              </a:defRPr>
            </a:lvl2pPr>
            <a:lvl3pPr lvl="2" rtl="0">
              <a:spcBef>
                <a:spcPts val="1600"/>
              </a:spcBef>
              <a:spcAft>
                <a:spcPts val="0"/>
              </a:spcAft>
              <a:buNone/>
              <a:defRPr>
                <a:solidFill>
                  <a:schemeClr val="accent2"/>
                </a:solidFill>
              </a:defRPr>
            </a:lvl3pPr>
            <a:lvl4pPr lvl="3" rtl="0">
              <a:spcBef>
                <a:spcPts val="1600"/>
              </a:spcBef>
              <a:spcAft>
                <a:spcPts val="0"/>
              </a:spcAft>
              <a:buNone/>
              <a:defRPr>
                <a:solidFill>
                  <a:schemeClr val="accent2"/>
                </a:solidFill>
              </a:defRPr>
            </a:lvl4pPr>
            <a:lvl5pPr lvl="4" rtl="0">
              <a:spcBef>
                <a:spcPts val="1600"/>
              </a:spcBef>
              <a:spcAft>
                <a:spcPts val="0"/>
              </a:spcAft>
              <a:buNone/>
              <a:defRPr>
                <a:solidFill>
                  <a:schemeClr val="accent2"/>
                </a:solidFill>
              </a:defRPr>
            </a:lvl5pPr>
            <a:lvl6pPr lvl="5" rtl="0">
              <a:spcBef>
                <a:spcPts val="1600"/>
              </a:spcBef>
              <a:spcAft>
                <a:spcPts val="0"/>
              </a:spcAft>
              <a:buNone/>
              <a:defRPr>
                <a:solidFill>
                  <a:schemeClr val="accent2"/>
                </a:solidFill>
              </a:defRPr>
            </a:lvl6pPr>
            <a:lvl7pPr lvl="6" rtl="0">
              <a:spcBef>
                <a:spcPts val="1600"/>
              </a:spcBef>
              <a:spcAft>
                <a:spcPts val="0"/>
              </a:spcAft>
              <a:buNone/>
              <a:defRPr>
                <a:solidFill>
                  <a:schemeClr val="accent2"/>
                </a:solidFill>
              </a:defRPr>
            </a:lvl7pPr>
            <a:lvl8pPr lvl="7" rtl="0">
              <a:spcBef>
                <a:spcPts val="1600"/>
              </a:spcBef>
              <a:spcAft>
                <a:spcPts val="0"/>
              </a:spcAft>
              <a:buNone/>
              <a:defRPr>
                <a:solidFill>
                  <a:schemeClr val="accent2"/>
                </a:solidFill>
              </a:defRPr>
            </a:lvl8pPr>
            <a:lvl9pPr lvl="8" rtl="0">
              <a:spcBef>
                <a:spcPts val="1600"/>
              </a:spcBef>
              <a:spcAft>
                <a:spcPts val="1600"/>
              </a:spcAft>
              <a:buNone/>
              <a:defRPr>
                <a:solidFill>
                  <a:schemeClr val="accen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 name="Shape 62"/>
        <p:cNvGrpSpPr/>
        <p:nvPr/>
      </p:nvGrpSpPr>
      <p:grpSpPr>
        <a:xfrm>
          <a:off x="0" y="0"/>
          <a:ext cx="0" cy="0"/>
          <a:chOff x="0" y="0"/>
          <a:chExt cx="0" cy="0"/>
        </a:xfrm>
      </p:grpSpPr>
      <p:pic>
        <p:nvPicPr>
          <p:cNvPr descr=" " id="63" name="Google Shape;63;p11"/>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4" name="Google Shape;64;p1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65" name="Google Shape;65;p11"/>
          <p:cNvSpPr txBox="1"/>
          <p:nvPr>
            <p:ph type="title"/>
          </p:nvPr>
        </p:nvSpPr>
        <p:spPr>
          <a:xfrm>
            <a:off x="311700" y="3619355"/>
            <a:ext cx="4511700" cy="605100"/>
          </a:xfrm>
          <a:prstGeom prst="rect">
            <a:avLst/>
          </a:prstGeom>
        </p:spPr>
        <p:txBody>
          <a:bodyPr anchorCtr="0" anchor="b" bIns="91425" lIns="91425" spcFirstLastPara="1" rIns="91425" wrap="square" tIns="91425">
            <a:noAutofit/>
          </a:bodyPr>
          <a:lstStyle>
            <a:lvl1pPr lvl="0">
              <a:spcBef>
                <a:spcPts val="0"/>
              </a:spcBef>
              <a:spcAft>
                <a:spcPts val="0"/>
              </a:spcAft>
              <a:buClr>
                <a:srgbClr val="333333"/>
              </a:buClr>
              <a:buSzPts val="1800"/>
              <a:buFont typeface="Montserrat"/>
              <a:buNone/>
              <a:defRPr b="0" sz="1800">
                <a:solidFill>
                  <a:srgbClr val="333333"/>
                </a:solidFill>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pic>
        <p:nvPicPr>
          <p:cNvPr id="66" name="Google Shape;66;p11"/>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pic>
        <p:nvPicPr>
          <p:cNvPr id="68" name="Google Shape;68;p12"/>
          <p:cNvPicPr preferRelativeResize="0"/>
          <p:nvPr/>
        </p:nvPicPr>
        <p:blipFill rotWithShape="1">
          <a:blip r:embed="rId2">
            <a:alphaModFix/>
          </a:blip>
          <a:srcRect b="0" l="0" r="0" t="0"/>
          <a:stretch/>
        </p:blipFill>
        <p:spPr>
          <a:xfrm>
            <a:off x="3965" y="0"/>
            <a:ext cx="9136072" cy="5143501"/>
          </a:xfrm>
          <a:prstGeom prst="rect">
            <a:avLst/>
          </a:prstGeom>
          <a:noFill/>
          <a:ln>
            <a:noFill/>
          </a:ln>
        </p:spPr>
      </p:pic>
      <p:sp>
        <p:nvSpPr>
          <p:cNvPr id="69" name="Google Shape;69;p12"/>
          <p:cNvSpPr txBox="1"/>
          <p:nvPr>
            <p:ph hasCustomPrompt="1" type="title"/>
          </p:nvPr>
        </p:nvSpPr>
        <p:spPr>
          <a:xfrm>
            <a:off x="311700" y="606575"/>
            <a:ext cx="8520600" cy="16710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57068C"/>
              </a:buClr>
              <a:buSzPts val="13000"/>
              <a:buNone/>
              <a:defRPr sz="13000">
                <a:solidFill>
                  <a:srgbClr val="57068C"/>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0" name="Google Shape;70;p12"/>
          <p:cNvSpPr txBox="1"/>
          <p:nvPr>
            <p:ph idx="1" type="body"/>
          </p:nvPr>
        </p:nvSpPr>
        <p:spPr>
          <a:xfrm>
            <a:off x="3007950" y="3094875"/>
            <a:ext cx="3128100" cy="11868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sz="1100"/>
            </a:lvl1pPr>
            <a:lvl2pPr indent="-298450" lvl="1" marL="914400" algn="ctr">
              <a:spcBef>
                <a:spcPts val="0"/>
              </a:spcBef>
              <a:spcAft>
                <a:spcPts val="0"/>
              </a:spcAft>
              <a:buSzPts val="1100"/>
              <a:buChar char="○"/>
              <a:defRPr sz="1100"/>
            </a:lvl2pPr>
            <a:lvl3pPr indent="-298450" lvl="2" marL="1371600" algn="ctr">
              <a:spcBef>
                <a:spcPts val="0"/>
              </a:spcBef>
              <a:spcAft>
                <a:spcPts val="0"/>
              </a:spcAft>
              <a:buSzPts val="1100"/>
              <a:buChar char="■"/>
              <a:defRPr sz="1100"/>
            </a:lvl3pPr>
            <a:lvl4pPr indent="-298450" lvl="3" marL="1828800" algn="ctr">
              <a:spcBef>
                <a:spcPts val="0"/>
              </a:spcBef>
              <a:spcAft>
                <a:spcPts val="0"/>
              </a:spcAft>
              <a:buSzPts val="1100"/>
              <a:buChar char="●"/>
              <a:defRPr sz="1100"/>
            </a:lvl4pPr>
            <a:lvl5pPr indent="-298450" lvl="4" marL="2286000" algn="ctr">
              <a:spcBef>
                <a:spcPts val="0"/>
              </a:spcBef>
              <a:spcAft>
                <a:spcPts val="0"/>
              </a:spcAft>
              <a:buSzPts val="1100"/>
              <a:buChar char="○"/>
              <a:defRPr sz="1100"/>
            </a:lvl5pPr>
            <a:lvl6pPr indent="-298450" lvl="5" marL="2743200" algn="ctr">
              <a:spcBef>
                <a:spcPts val="0"/>
              </a:spcBef>
              <a:spcAft>
                <a:spcPts val="0"/>
              </a:spcAft>
              <a:buSzPts val="1100"/>
              <a:buChar char="■"/>
              <a:defRPr sz="1100"/>
            </a:lvl6pPr>
            <a:lvl7pPr indent="-298450" lvl="6" marL="3200400" algn="ctr">
              <a:spcBef>
                <a:spcPts val="0"/>
              </a:spcBef>
              <a:spcAft>
                <a:spcPts val="0"/>
              </a:spcAft>
              <a:buSzPts val="1100"/>
              <a:buChar char="●"/>
              <a:defRPr sz="1100"/>
            </a:lvl7pPr>
            <a:lvl8pPr indent="-298450" lvl="7" marL="3657600" algn="ctr">
              <a:spcBef>
                <a:spcPts val="0"/>
              </a:spcBef>
              <a:spcAft>
                <a:spcPts val="0"/>
              </a:spcAft>
              <a:buSzPts val="1100"/>
              <a:buChar char="○"/>
              <a:defRPr sz="1100"/>
            </a:lvl8pPr>
            <a:lvl9pPr indent="-298450" lvl="8" marL="4114800" algn="ctr">
              <a:spcBef>
                <a:spcPts val="0"/>
              </a:spcBef>
              <a:spcAft>
                <a:spcPts val="0"/>
              </a:spcAft>
              <a:buSzPts val="1100"/>
              <a:buChar char="■"/>
              <a:defRPr sz="1100"/>
            </a:lvl9pPr>
          </a:lstStyle>
          <a:p/>
        </p:txBody>
      </p:sp>
      <p:pic>
        <p:nvPicPr>
          <p:cNvPr descr=" " id="71" name="Google Shape;71;p12"/>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72" name="Google Shape;72;p1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73" name="Google Shape;73;p12"/>
          <p:cNvSpPr txBox="1"/>
          <p:nvPr>
            <p:ph idx="2" type="subTitle"/>
          </p:nvPr>
        </p:nvSpPr>
        <p:spPr>
          <a:xfrm>
            <a:off x="1429500" y="2353776"/>
            <a:ext cx="6285000" cy="463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b="1" sz="2800">
                <a:solidFill>
                  <a:schemeClr val="accent1"/>
                </a:solidFill>
                <a:latin typeface="Frank Ruhl Libre"/>
                <a:ea typeface="Frank Ruhl Libre"/>
                <a:cs typeface="Frank Ruhl Libre"/>
                <a:sym typeface="Frank Ruhl Libr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ext">
  <p:cSld name="CUSTOM">
    <p:spTree>
      <p:nvGrpSpPr>
        <p:cNvPr id="74" name="Shape 74"/>
        <p:cNvGrpSpPr/>
        <p:nvPr/>
      </p:nvGrpSpPr>
      <p:grpSpPr>
        <a:xfrm>
          <a:off x="0" y="0"/>
          <a:ext cx="0" cy="0"/>
          <a:chOff x="0" y="0"/>
          <a:chExt cx="0" cy="0"/>
        </a:xfrm>
      </p:grpSpPr>
      <p:pic>
        <p:nvPicPr>
          <p:cNvPr id="75" name="Google Shape;75;p13"/>
          <p:cNvPicPr preferRelativeResize="0"/>
          <p:nvPr/>
        </p:nvPicPr>
        <p:blipFill>
          <a:blip r:embed="rId2">
            <a:alphaModFix/>
          </a:blip>
          <a:stretch>
            <a:fillRect/>
          </a:stretch>
        </p:blipFill>
        <p:spPr>
          <a:xfrm>
            <a:off x="0" y="0"/>
            <a:ext cx="9143997" cy="5143510"/>
          </a:xfrm>
          <a:prstGeom prst="rect">
            <a:avLst/>
          </a:prstGeom>
          <a:noFill/>
          <a:ln>
            <a:noFill/>
          </a:ln>
        </p:spPr>
      </p:pic>
      <p:pic>
        <p:nvPicPr>
          <p:cNvPr descr=" " id="76" name="Google Shape;76;p13"/>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77" name="Google Shape;77;p1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78" name="Google Shape;78;p13"/>
          <p:cNvSpPr txBox="1"/>
          <p:nvPr>
            <p:ph type="title"/>
          </p:nvPr>
        </p:nvSpPr>
        <p:spPr>
          <a:xfrm>
            <a:off x="4969800" y="1412750"/>
            <a:ext cx="3766800" cy="13746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57068C"/>
              </a:buClr>
              <a:buSzPts val="3600"/>
              <a:buNone/>
              <a:defRPr>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13"/>
          <p:cNvSpPr txBox="1"/>
          <p:nvPr>
            <p:ph idx="1" type="body"/>
          </p:nvPr>
        </p:nvSpPr>
        <p:spPr>
          <a:xfrm>
            <a:off x="4969675" y="2901150"/>
            <a:ext cx="3766800" cy="1374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SzPts val="1100"/>
              <a:buChar char="●"/>
              <a:defRPr sz="1100"/>
            </a:lvl1pPr>
            <a:lvl2pPr indent="-298450" lvl="1" marL="914400" rtl="0">
              <a:lnSpc>
                <a:spcPct val="125000"/>
              </a:lnSpc>
              <a:spcBef>
                <a:spcPts val="800"/>
              </a:spcBef>
              <a:spcAft>
                <a:spcPts val="0"/>
              </a:spcAft>
              <a:buSzPts val="1100"/>
              <a:buChar char="○"/>
              <a:defRPr sz="1100"/>
            </a:lvl2pPr>
            <a:lvl3pPr indent="-298450" lvl="2" marL="1371600" rtl="0">
              <a:lnSpc>
                <a:spcPct val="125000"/>
              </a:lnSpc>
              <a:spcBef>
                <a:spcPts val="800"/>
              </a:spcBef>
              <a:spcAft>
                <a:spcPts val="0"/>
              </a:spcAft>
              <a:buSzPts val="1100"/>
              <a:buChar char="■"/>
              <a:defRPr sz="1100"/>
            </a:lvl3pPr>
            <a:lvl4pPr indent="-298450" lvl="3" marL="1828800" rtl="0">
              <a:lnSpc>
                <a:spcPct val="125000"/>
              </a:lnSpc>
              <a:spcBef>
                <a:spcPts val="800"/>
              </a:spcBef>
              <a:spcAft>
                <a:spcPts val="0"/>
              </a:spcAft>
              <a:buSzPts val="1100"/>
              <a:buChar char="●"/>
              <a:defRPr sz="1100"/>
            </a:lvl4pPr>
            <a:lvl5pPr indent="-298450" lvl="4" marL="2286000" rtl="0">
              <a:lnSpc>
                <a:spcPct val="125000"/>
              </a:lnSpc>
              <a:spcBef>
                <a:spcPts val="800"/>
              </a:spcBef>
              <a:spcAft>
                <a:spcPts val="0"/>
              </a:spcAft>
              <a:buSzPts val="1100"/>
              <a:buChar char="○"/>
              <a:defRPr sz="1100"/>
            </a:lvl5pPr>
            <a:lvl6pPr indent="-298450" lvl="5" marL="2743200" rtl="0">
              <a:lnSpc>
                <a:spcPct val="125000"/>
              </a:lnSpc>
              <a:spcBef>
                <a:spcPts val="800"/>
              </a:spcBef>
              <a:spcAft>
                <a:spcPts val="0"/>
              </a:spcAft>
              <a:buSzPts val="1100"/>
              <a:buChar char="■"/>
              <a:defRPr sz="1100"/>
            </a:lvl6pPr>
            <a:lvl7pPr indent="-298450" lvl="6" marL="3200400" rtl="0">
              <a:lnSpc>
                <a:spcPct val="125000"/>
              </a:lnSpc>
              <a:spcBef>
                <a:spcPts val="800"/>
              </a:spcBef>
              <a:spcAft>
                <a:spcPts val="0"/>
              </a:spcAft>
              <a:buSzPts val="1100"/>
              <a:buChar char="●"/>
              <a:defRPr sz="1100"/>
            </a:lvl7pPr>
            <a:lvl8pPr indent="-298450" lvl="7" marL="3657600" rtl="0">
              <a:lnSpc>
                <a:spcPct val="125000"/>
              </a:lnSpc>
              <a:spcBef>
                <a:spcPts val="800"/>
              </a:spcBef>
              <a:spcAft>
                <a:spcPts val="0"/>
              </a:spcAft>
              <a:buSzPts val="1100"/>
              <a:buChar char="○"/>
              <a:defRPr sz="1100"/>
            </a:lvl8pPr>
            <a:lvl9pPr indent="-298450" lvl="8" marL="4114800" rtl="0">
              <a:lnSpc>
                <a:spcPct val="125000"/>
              </a:lnSpc>
              <a:spcBef>
                <a:spcPts val="800"/>
              </a:spcBef>
              <a:spcAft>
                <a:spcPts val="800"/>
              </a:spcAft>
              <a:buSzPts val="1100"/>
              <a:buChar char="■"/>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CUSTOM_1">
    <p:spTree>
      <p:nvGrpSpPr>
        <p:cNvPr id="80" name="Shape 80"/>
        <p:cNvGrpSpPr/>
        <p:nvPr/>
      </p:nvGrpSpPr>
      <p:grpSpPr>
        <a:xfrm>
          <a:off x="0" y="0"/>
          <a:ext cx="0" cy="0"/>
          <a:chOff x="0" y="0"/>
          <a:chExt cx="0" cy="0"/>
        </a:xfrm>
      </p:grpSpPr>
      <p:pic>
        <p:nvPicPr>
          <p:cNvPr descr=" " id="81" name="Google Shape;81;p14"/>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82" name="Google Shape;82;p1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83" name="Google Shape;83;p14"/>
          <p:cNvSpPr txBox="1"/>
          <p:nvPr>
            <p:ph type="title"/>
          </p:nvPr>
        </p:nvSpPr>
        <p:spPr>
          <a:xfrm>
            <a:off x="311700" y="587975"/>
            <a:ext cx="3610800" cy="8916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rgbClr val="57068C"/>
              </a:buClr>
              <a:buSzPts val="4000"/>
              <a:buNone/>
              <a:defRPr sz="4000">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4"/>
          <p:cNvSpPr txBox="1"/>
          <p:nvPr>
            <p:ph idx="1" type="body"/>
          </p:nvPr>
        </p:nvSpPr>
        <p:spPr>
          <a:xfrm>
            <a:off x="311700" y="1836175"/>
            <a:ext cx="3610800" cy="2439600"/>
          </a:xfrm>
          <a:prstGeom prst="rect">
            <a:avLst/>
          </a:prstGeom>
        </p:spPr>
        <p:txBody>
          <a:bodyPr anchorCtr="0" anchor="t"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800"/>
              </a:spcBef>
              <a:spcAft>
                <a:spcPts val="0"/>
              </a:spcAft>
              <a:buSzPts val="1400"/>
              <a:buChar char="○"/>
              <a:defRPr/>
            </a:lvl2pPr>
            <a:lvl3pPr indent="-317500" lvl="2" marL="1371600" rtl="0">
              <a:lnSpc>
                <a:spcPct val="125000"/>
              </a:lnSpc>
              <a:spcBef>
                <a:spcPts val="800"/>
              </a:spcBef>
              <a:spcAft>
                <a:spcPts val="0"/>
              </a:spcAft>
              <a:buSzPts val="1400"/>
              <a:buChar char="■"/>
              <a:defRPr/>
            </a:lvl3pPr>
            <a:lvl4pPr indent="-317500" lvl="3" marL="1828800" rtl="0">
              <a:lnSpc>
                <a:spcPct val="125000"/>
              </a:lnSpc>
              <a:spcBef>
                <a:spcPts val="800"/>
              </a:spcBef>
              <a:spcAft>
                <a:spcPts val="0"/>
              </a:spcAft>
              <a:buSzPts val="1400"/>
              <a:buChar char="●"/>
              <a:defRPr/>
            </a:lvl4pPr>
            <a:lvl5pPr indent="-317500" lvl="4" marL="2286000" rtl="0">
              <a:lnSpc>
                <a:spcPct val="125000"/>
              </a:lnSpc>
              <a:spcBef>
                <a:spcPts val="800"/>
              </a:spcBef>
              <a:spcAft>
                <a:spcPts val="0"/>
              </a:spcAft>
              <a:buSzPts val="1400"/>
              <a:buChar char="○"/>
              <a:defRPr/>
            </a:lvl5pPr>
            <a:lvl6pPr indent="-317500" lvl="5" marL="2743200" rtl="0">
              <a:lnSpc>
                <a:spcPct val="125000"/>
              </a:lnSpc>
              <a:spcBef>
                <a:spcPts val="800"/>
              </a:spcBef>
              <a:spcAft>
                <a:spcPts val="0"/>
              </a:spcAft>
              <a:buSzPts val="1400"/>
              <a:buChar char="■"/>
              <a:defRPr/>
            </a:lvl6pPr>
            <a:lvl7pPr indent="-317500" lvl="6" marL="3200400" rtl="0">
              <a:lnSpc>
                <a:spcPct val="125000"/>
              </a:lnSpc>
              <a:spcBef>
                <a:spcPts val="800"/>
              </a:spcBef>
              <a:spcAft>
                <a:spcPts val="0"/>
              </a:spcAft>
              <a:buSzPts val="1400"/>
              <a:buChar char="●"/>
              <a:defRPr/>
            </a:lvl7pPr>
            <a:lvl8pPr indent="-317500" lvl="7" marL="3657600" rtl="0">
              <a:lnSpc>
                <a:spcPct val="125000"/>
              </a:lnSpc>
              <a:spcBef>
                <a:spcPts val="800"/>
              </a:spcBef>
              <a:spcAft>
                <a:spcPts val="0"/>
              </a:spcAft>
              <a:buSzPts val="1400"/>
              <a:buChar char="○"/>
              <a:defRPr/>
            </a:lvl8pPr>
            <a:lvl9pPr indent="-317500" lvl="8" marL="4114800" rtl="0">
              <a:lnSpc>
                <a:spcPct val="125000"/>
              </a:lnSpc>
              <a:spcBef>
                <a:spcPts val="800"/>
              </a:spcBef>
              <a:spcAft>
                <a:spcPts val="800"/>
              </a:spcAft>
              <a:buSzPts val="1400"/>
              <a:buChar char="■"/>
              <a:defRPr/>
            </a:lvl9pPr>
          </a:lstStyle>
          <a:p/>
        </p:txBody>
      </p:sp>
      <p:sp>
        <p:nvSpPr>
          <p:cNvPr id="85" name="Google Shape;85;p14"/>
          <p:cNvSpPr txBox="1"/>
          <p:nvPr/>
        </p:nvSpPr>
        <p:spPr>
          <a:xfrm>
            <a:off x="5958050" y="683000"/>
            <a:ext cx="2778600" cy="10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Montserrat"/>
              <a:ea typeface="Montserrat"/>
              <a:cs typeface="Montserrat"/>
              <a:sym typeface="Montserrat"/>
            </a:endParaRPr>
          </a:p>
        </p:txBody>
      </p:sp>
      <p:sp>
        <p:nvSpPr>
          <p:cNvPr id="86" name="Google Shape;86;p14"/>
          <p:cNvSpPr txBox="1"/>
          <p:nvPr>
            <p:ph idx="2" type="body"/>
          </p:nvPr>
        </p:nvSpPr>
        <p:spPr>
          <a:xfrm>
            <a:off x="5824575" y="683050"/>
            <a:ext cx="2911800" cy="10968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600"/>
              </a:spcBef>
              <a:spcAft>
                <a:spcPts val="0"/>
              </a:spcAft>
              <a:buSzPts val="1000"/>
              <a:buChar char="○"/>
              <a:defRPr sz="1000"/>
            </a:lvl2pPr>
            <a:lvl3pPr indent="-292100" lvl="2" marL="1371600">
              <a:spcBef>
                <a:spcPts val="600"/>
              </a:spcBef>
              <a:spcAft>
                <a:spcPts val="0"/>
              </a:spcAft>
              <a:buSzPts val="1000"/>
              <a:buChar char="■"/>
              <a:defRPr sz="1000"/>
            </a:lvl3pPr>
            <a:lvl4pPr indent="-292100" lvl="3" marL="1828800">
              <a:spcBef>
                <a:spcPts val="600"/>
              </a:spcBef>
              <a:spcAft>
                <a:spcPts val="0"/>
              </a:spcAft>
              <a:buSzPts val="1000"/>
              <a:buChar char="●"/>
              <a:defRPr sz="1000"/>
            </a:lvl4pPr>
            <a:lvl5pPr indent="-292100" lvl="4" marL="2286000">
              <a:spcBef>
                <a:spcPts val="600"/>
              </a:spcBef>
              <a:spcAft>
                <a:spcPts val="0"/>
              </a:spcAft>
              <a:buSzPts val="1000"/>
              <a:buChar char="○"/>
              <a:defRPr sz="1000"/>
            </a:lvl5pPr>
            <a:lvl6pPr indent="-292100" lvl="5" marL="2743200">
              <a:spcBef>
                <a:spcPts val="600"/>
              </a:spcBef>
              <a:spcAft>
                <a:spcPts val="0"/>
              </a:spcAft>
              <a:buSzPts val="1000"/>
              <a:buChar char="■"/>
              <a:defRPr sz="1000"/>
            </a:lvl6pPr>
            <a:lvl7pPr indent="-292100" lvl="6" marL="3200400">
              <a:spcBef>
                <a:spcPts val="600"/>
              </a:spcBef>
              <a:spcAft>
                <a:spcPts val="0"/>
              </a:spcAft>
              <a:buSzPts val="1000"/>
              <a:buChar char="●"/>
              <a:defRPr sz="1000"/>
            </a:lvl7pPr>
            <a:lvl8pPr indent="-292100" lvl="7" marL="3657600">
              <a:spcBef>
                <a:spcPts val="600"/>
              </a:spcBef>
              <a:spcAft>
                <a:spcPts val="0"/>
              </a:spcAft>
              <a:buSzPts val="1000"/>
              <a:buChar char="○"/>
              <a:defRPr sz="1000"/>
            </a:lvl8pPr>
            <a:lvl9pPr indent="-292100" lvl="8" marL="4114800">
              <a:spcBef>
                <a:spcPts val="600"/>
              </a:spcBef>
              <a:spcAft>
                <a:spcPts val="600"/>
              </a:spcAft>
              <a:buSzPts val="1000"/>
              <a:buChar char="■"/>
              <a:defRPr sz="1000"/>
            </a:lvl9pPr>
          </a:lstStyle>
          <a:p/>
        </p:txBody>
      </p:sp>
      <p:sp>
        <p:nvSpPr>
          <p:cNvPr id="87" name="Google Shape;87;p14"/>
          <p:cNvSpPr txBox="1"/>
          <p:nvPr>
            <p:ph idx="3" type="body"/>
          </p:nvPr>
        </p:nvSpPr>
        <p:spPr>
          <a:xfrm>
            <a:off x="5824575" y="1931875"/>
            <a:ext cx="2911800" cy="1096800"/>
          </a:xfrm>
          <a:prstGeom prst="rect">
            <a:avLst/>
          </a:prstGeom>
        </p:spPr>
        <p:txBody>
          <a:bodyPr anchorCtr="0" anchor="ctr"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600"/>
              </a:spcBef>
              <a:spcAft>
                <a:spcPts val="0"/>
              </a:spcAft>
              <a:buSzPts val="1000"/>
              <a:buChar char="○"/>
              <a:defRPr sz="1000"/>
            </a:lvl2pPr>
            <a:lvl3pPr indent="-292100" lvl="2" marL="1371600" rtl="0">
              <a:spcBef>
                <a:spcPts val="600"/>
              </a:spcBef>
              <a:spcAft>
                <a:spcPts val="0"/>
              </a:spcAft>
              <a:buSzPts val="1000"/>
              <a:buChar char="■"/>
              <a:defRPr sz="1000"/>
            </a:lvl3pPr>
            <a:lvl4pPr indent="-292100" lvl="3" marL="1828800" rtl="0">
              <a:spcBef>
                <a:spcPts val="600"/>
              </a:spcBef>
              <a:spcAft>
                <a:spcPts val="0"/>
              </a:spcAft>
              <a:buSzPts val="1000"/>
              <a:buChar char="●"/>
              <a:defRPr sz="1000"/>
            </a:lvl4pPr>
            <a:lvl5pPr indent="-292100" lvl="4" marL="2286000" rtl="0">
              <a:spcBef>
                <a:spcPts val="600"/>
              </a:spcBef>
              <a:spcAft>
                <a:spcPts val="0"/>
              </a:spcAft>
              <a:buSzPts val="1000"/>
              <a:buChar char="○"/>
              <a:defRPr sz="1000"/>
            </a:lvl5pPr>
            <a:lvl6pPr indent="-292100" lvl="5" marL="2743200" rtl="0">
              <a:spcBef>
                <a:spcPts val="600"/>
              </a:spcBef>
              <a:spcAft>
                <a:spcPts val="0"/>
              </a:spcAft>
              <a:buSzPts val="1000"/>
              <a:buChar char="■"/>
              <a:defRPr sz="1000"/>
            </a:lvl6pPr>
            <a:lvl7pPr indent="-292100" lvl="6" marL="3200400" rtl="0">
              <a:spcBef>
                <a:spcPts val="600"/>
              </a:spcBef>
              <a:spcAft>
                <a:spcPts val="0"/>
              </a:spcAft>
              <a:buSzPts val="1000"/>
              <a:buChar char="●"/>
              <a:defRPr sz="1000"/>
            </a:lvl7pPr>
            <a:lvl8pPr indent="-292100" lvl="7" marL="3657600" rtl="0">
              <a:spcBef>
                <a:spcPts val="600"/>
              </a:spcBef>
              <a:spcAft>
                <a:spcPts val="0"/>
              </a:spcAft>
              <a:buSzPts val="1000"/>
              <a:buChar char="○"/>
              <a:defRPr sz="1000"/>
            </a:lvl8pPr>
            <a:lvl9pPr indent="-292100" lvl="8" marL="4114800" rtl="0">
              <a:spcBef>
                <a:spcPts val="600"/>
              </a:spcBef>
              <a:spcAft>
                <a:spcPts val="600"/>
              </a:spcAft>
              <a:buSzPts val="1000"/>
              <a:buChar char="■"/>
              <a:defRPr sz="1000"/>
            </a:lvl9pPr>
          </a:lstStyle>
          <a:p/>
        </p:txBody>
      </p:sp>
      <p:sp>
        <p:nvSpPr>
          <p:cNvPr id="88" name="Google Shape;88;p14"/>
          <p:cNvSpPr txBox="1"/>
          <p:nvPr>
            <p:ph idx="4" type="body"/>
          </p:nvPr>
        </p:nvSpPr>
        <p:spPr>
          <a:xfrm>
            <a:off x="5824575" y="3180700"/>
            <a:ext cx="2911800" cy="1096800"/>
          </a:xfrm>
          <a:prstGeom prst="rect">
            <a:avLst/>
          </a:prstGeom>
        </p:spPr>
        <p:txBody>
          <a:bodyPr anchorCtr="0" anchor="ctr"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600"/>
              </a:spcBef>
              <a:spcAft>
                <a:spcPts val="0"/>
              </a:spcAft>
              <a:buSzPts val="1000"/>
              <a:buChar char="○"/>
              <a:defRPr sz="1000"/>
            </a:lvl2pPr>
            <a:lvl3pPr indent="-292100" lvl="2" marL="1371600" rtl="0">
              <a:spcBef>
                <a:spcPts val="600"/>
              </a:spcBef>
              <a:spcAft>
                <a:spcPts val="0"/>
              </a:spcAft>
              <a:buSzPts val="1000"/>
              <a:buChar char="■"/>
              <a:defRPr sz="1000"/>
            </a:lvl3pPr>
            <a:lvl4pPr indent="-292100" lvl="3" marL="1828800" rtl="0">
              <a:spcBef>
                <a:spcPts val="600"/>
              </a:spcBef>
              <a:spcAft>
                <a:spcPts val="0"/>
              </a:spcAft>
              <a:buSzPts val="1000"/>
              <a:buChar char="●"/>
              <a:defRPr sz="1000"/>
            </a:lvl4pPr>
            <a:lvl5pPr indent="-292100" lvl="4" marL="2286000" rtl="0">
              <a:spcBef>
                <a:spcPts val="600"/>
              </a:spcBef>
              <a:spcAft>
                <a:spcPts val="0"/>
              </a:spcAft>
              <a:buSzPts val="1000"/>
              <a:buChar char="○"/>
              <a:defRPr sz="1000"/>
            </a:lvl5pPr>
            <a:lvl6pPr indent="-292100" lvl="5" marL="2743200" rtl="0">
              <a:spcBef>
                <a:spcPts val="600"/>
              </a:spcBef>
              <a:spcAft>
                <a:spcPts val="0"/>
              </a:spcAft>
              <a:buSzPts val="1000"/>
              <a:buChar char="■"/>
              <a:defRPr sz="1000"/>
            </a:lvl6pPr>
            <a:lvl7pPr indent="-292100" lvl="6" marL="3200400" rtl="0">
              <a:spcBef>
                <a:spcPts val="600"/>
              </a:spcBef>
              <a:spcAft>
                <a:spcPts val="0"/>
              </a:spcAft>
              <a:buSzPts val="1000"/>
              <a:buChar char="●"/>
              <a:defRPr sz="1000"/>
            </a:lvl7pPr>
            <a:lvl8pPr indent="-292100" lvl="7" marL="3657600" rtl="0">
              <a:spcBef>
                <a:spcPts val="600"/>
              </a:spcBef>
              <a:spcAft>
                <a:spcPts val="0"/>
              </a:spcAft>
              <a:buSzPts val="1000"/>
              <a:buChar char="○"/>
              <a:defRPr sz="1000"/>
            </a:lvl8pPr>
            <a:lvl9pPr indent="-292100" lvl="8" marL="4114800" rtl="0">
              <a:spcBef>
                <a:spcPts val="600"/>
              </a:spcBef>
              <a:spcAft>
                <a:spcPts val="600"/>
              </a:spcAft>
              <a:buSzPts val="1000"/>
              <a:buChar char="■"/>
              <a:defRPr sz="1000"/>
            </a:lvl9pPr>
          </a:lstStyle>
          <a:p/>
        </p:txBody>
      </p:sp>
      <p:pic>
        <p:nvPicPr>
          <p:cNvPr id="89" name="Google Shape;89;p14"/>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43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
    <p:bg>
      <p:bgPr>
        <a:solidFill>
          <a:srgbClr val="220337"/>
        </a:solidFill>
      </p:bgPr>
    </p:bg>
    <p:spTree>
      <p:nvGrpSpPr>
        <p:cNvPr id="90" name="Shape 90"/>
        <p:cNvGrpSpPr/>
        <p:nvPr/>
      </p:nvGrpSpPr>
      <p:grpSpPr>
        <a:xfrm>
          <a:off x="0" y="0"/>
          <a:ext cx="0" cy="0"/>
          <a:chOff x="0" y="0"/>
          <a:chExt cx="0" cy="0"/>
        </a:xfrm>
      </p:grpSpPr>
      <p:pic>
        <p:nvPicPr>
          <p:cNvPr id="91" name="Google Shape;91;p15"/>
          <p:cNvPicPr preferRelativeResize="0"/>
          <p:nvPr/>
        </p:nvPicPr>
        <p:blipFill>
          <a:blip r:embed="rId2">
            <a:alphaModFix/>
          </a:blip>
          <a:stretch>
            <a:fillRect/>
          </a:stretch>
        </p:blipFill>
        <p:spPr>
          <a:xfrm>
            <a:off x="0" y="0"/>
            <a:ext cx="9144003" cy="5143501"/>
          </a:xfrm>
          <a:prstGeom prst="rect">
            <a:avLst/>
          </a:prstGeom>
          <a:noFill/>
          <a:ln>
            <a:noFill/>
          </a:ln>
        </p:spPr>
      </p:pic>
      <p:pic>
        <p:nvPicPr>
          <p:cNvPr descr=" " id="92" name="Google Shape;92;p15"/>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93" name="Google Shape;93;p1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
        <p:nvSpPr>
          <p:cNvPr id="94" name="Google Shape;94;p15"/>
          <p:cNvSpPr txBox="1"/>
          <p:nvPr>
            <p:ph type="title"/>
          </p:nvPr>
        </p:nvSpPr>
        <p:spPr>
          <a:xfrm>
            <a:off x="904850" y="1264532"/>
            <a:ext cx="6710700" cy="15951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None/>
              <a:defRPr sz="6000">
                <a:solidFill>
                  <a:schemeClr val="dk1"/>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95" name="Google Shape;95;p15"/>
          <p:cNvSpPr txBox="1"/>
          <p:nvPr>
            <p:ph idx="1" type="subTitle"/>
          </p:nvPr>
        </p:nvSpPr>
        <p:spPr>
          <a:xfrm>
            <a:off x="974919" y="3029082"/>
            <a:ext cx="3715200" cy="5007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pic>
        <p:nvPicPr>
          <p:cNvPr descr=" " id="96" name="Google Shape;96;p15"/>
          <p:cNvPicPr preferRelativeResize="0"/>
          <p:nvPr/>
        </p:nvPicPr>
        <p:blipFill>
          <a:blip r:embed="rId4">
            <a:alphaModFix/>
          </a:blip>
          <a:stretch>
            <a:fillRect/>
          </a:stretch>
        </p:blipFill>
        <p:spPr>
          <a:xfrm>
            <a:off x="407175" y="4539121"/>
            <a:ext cx="776077" cy="2634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3">
    <p:bg>
      <p:bgPr>
        <a:solidFill>
          <a:schemeClr val="lt2"/>
        </a:solidFill>
      </p:bgPr>
    </p:bg>
    <p:spTree>
      <p:nvGrpSpPr>
        <p:cNvPr id="97" name="Shape 97"/>
        <p:cNvGrpSpPr/>
        <p:nvPr/>
      </p:nvGrpSpPr>
      <p:grpSpPr>
        <a:xfrm>
          <a:off x="0" y="0"/>
          <a:ext cx="0" cy="0"/>
          <a:chOff x="0" y="0"/>
          <a:chExt cx="0" cy="0"/>
        </a:xfrm>
      </p:grpSpPr>
      <p:pic>
        <p:nvPicPr>
          <p:cNvPr id="98" name="Google Shape;98;p16"/>
          <p:cNvPicPr preferRelativeResize="0"/>
          <p:nvPr/>
        </p:nvPicPr>
        <p:blipFill>
          <a:blip r:embed="rId2">
            <a:alphaModFix/>
          </a:blip>
          <a:stretch>
            <a:fillRect/>
          </a:stretch>
        </p:blipFill>
        <p:spPr>
          <a:xfrm>
            <a:off x="-62802" y="-34225"/>
            <a:ext cx="9269596" cy="5180999"/>
          </a:xfrm>
          <a:prstGeom prst="rect">
            <a:avLst/>
          </a:prstGeom>
          <a:noFill/>
          <a:ln>
            <a:noFill/>
          </a:ln>
        </p:spPr>
      </p:pic>
      <p:pic>
        <p:nvPicPr>
          <p:cNvPr descr=" " id="99" name="Google Shape;99;p16"/>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100" name="Google Shape;100;p1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101" name="Google Shape;101;p16"/>
          <p:cNvSpPr txBox="1"/>
          <p:nvPr>
            <p:ph type="title"/>
          </p:nvPr>
        </p:nvSpPr>
        <p:spPr>
          <a:xfrm>
            <a:off x="592275" y="522825"/>
            <a:ext cx="8144400" cy="37530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None/>
              <a:defRPr sz="6000">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102" name="Shape 102"/>
        <p:cNvGrpSpPr/>
        <p:nvPr/>
      </p:nvGrpSpPr>
      <p:grpSpPr>
        <a:xfrm>
          <a:off x="0" y="0"/>
          <a:ext cx="0" cy="0"/>
          <a:chOff x="0" y="0"/>
          <a:chExt cx="0" cy="0"/>
        </a:xfrm>
      </p:grpSpPr>
      <p:pic>
        <p:nvPicPr>
          <p:cNvPr descr=" " id="103" name="Google Shape;103;p17"/>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04" name="Google Shape;104;p1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05" name="Shape 10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1_1_1_1">
    <p:bg>
      <p:bgPr>
        <a:solidFill>
          <a:srgbClr val="220337"/>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367" l="308" r="327" t="357"/>
          <a:stretch/>
        </p:blipFill>
        <p:spPr>
          <a:xfrm>
            <a:off x="0" y="250"/>
            <a:ext cx="9143997" cy="5143501"/>
          </a:xfrm>
          <a:prstGeom prst="rect">
            <a:avLst/>
          </a:prstGeom>
          <a:noFill/>
          <a:ln>
            <a:noFill/>
          </a:ln>
        </p:spPr>
      </p:pic>
      <p:pic>
        <p:nvPicPr>
          <p:cNvPr descr="New York University logo" id="16" name="Google Shape;16;p3"/>
          <p:cNvPicPr preferRelativeResize="0"/>
          <p:nvPr/>
        </p:nvPicPr>
        <p:blipFill rotWithShape="1">
          <a:blip r:embed="rId3">
            <a:alphaModFix/>
          </a:blip>
          <a:srcRect b="0" l="0" r="0" t="0"/>
          <a:stretch/>
        </p:blipFill>
        <p:spPr>
          <a:xfrm>
            <a:off x="4047363" y="427947"/>
            <a:ext cx="1049175" cy="356100"/>
          </a:xfrm>
          <a:prstGeom prst="rect">
            <a:avLst/>
          </a:prstGeom>
          <a:noFill/>
          <a:ln>
            <a:noFill/>
          </a:ln>
        </p:spPr>
      </p:pic>
      <p:sp>
        <p:nvSpPr>
          <p:cNvPr id="17" name="Google Shape;17;p3"/>
          <p:cNvSpPr txBox="1"/>
          <p:nvPr>
            <p:ph type="title"/>
          </p:nvPr>
        </p:nvSpPr>
        <p:spPr>
          <a:xfrm>
            <a:off x="904850" y="1253682"/>
            <a:ext cx="7333800" cy="15951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None/>
              <a:defRPr sz="72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18" name="Google Shape;18;p3"/>
          <p:cNvSpPr txBox="1"/>
          <p:nvPr>
            <p:ph idx="1" type="body"/>
          </p:nvPr>
        </p:nvSpPr>
        <p:spPr>
          <a:xfrm>
            <a:off x="2496200" y="4275729"/>
            <a:ext cx="4151400" cy="304500"/>
          </a:xfrm>
          <a:prstGeom prst="rect">
            <a:avLst/>
          </a:prstGeom>
        </p:spPr>
        <p:txBody>
          <a:bodyPr anchorCtr="0" anchor="t" bIns="91425" lIns="91425" spcFirstLastPara="1" rIns="91425" wrap="square" tIns="91425">
            <a:noAutofit/>
          </a:bodyPr>
          <a:lstStyle>
            <a:lvl1pPr indent="-292100" lvl="0" marL="4572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1pPr>
            <a:lvl2pPr indent="-292100" lvl="1" marL="9144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2pPr>
            <a:lvl3pPr indent="-292100" lvl="2" marL="13716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3pPr>
            <a:lvl4pPr indent="-292100" lvl="3" marL="18288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4pPr>
            <a:lvl5pPr indent="-292100" lvl="4" marL="22860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5pPr>
            <a:lvl6pPr indent="-292100" lvl="5" marL="27432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6pPr>
            <a:lvl7pPr indent="-292100" lvl="6" marL="32004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7pPr>
            <a:lvl8pPr indent="-292100" lvl="7" marL="36576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8pPr>
            <a:lvl9pPr indent="-292100" lvl="8" marL="41148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9pPr>
          </a:lstStyle>
          <a:p/>
        </p:txBody>
      </p:sp>
      <p:sp>
        <p:nvSpPr>
          <p:cNvPr id="19" name="Google Shape;19;p3"/>
          <p:cNvSpPr txBox="1"/>
          <p:nvPr>
            <p:ph idx="2" type="subTitle"/>
          </p:nvPr>
        </p:nvSpPr>
        <p:spPr>
          <a:xfrm>
            <a:off x="2496200" y="2791614"/>
            <a:ext cx="4151400" cy="700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5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22" name="Google Shape;22;p4"/>
          <p:cNvSpPr txBox="1"/>
          <p:nvPr>
            <p:ph type="title"/>
          </p:nvPr>
        </p:nvSpPr>
        <p:spPr>
          <a:xfrm>
            <a:off x="1506000" y="1385509"/>
            <a:ext cx="6131700" cy="16386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None/>
              <a:defRPr sz="6000"/>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23" name="Google Shape;23;p4"/>
          <p:cNvSpPr txBox="1"/>
          <p:nvPr>
            <p:ph idx="1" type="subTitle"/>
          </p:nvPr>
        </p:nvSpPr>
        <p:spPr>
          <a:xfrm>
            <a:off x="2462575" y="2959018"/>
            <a:ext cx="4218600" cy="734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5"/>
          <p:cNvSpPr txBox="1"/>
          <p:nvPr/>
        </p:nvSpPr>
        <p:spPr>
          <a:xfrm>
            <a:off x="4583948"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pic>
        <p:nvPicPr>
          <p:cNvPr descr=" " id="26" name="Google Shape;26;p5"/>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27" name="Google Shape;27;p5"/>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rgbClr val="57068C"/>
              </a:buClr>
              <a:buSzPts val="4800"/>
              <a:buNone/>
              <a:defRPr sz="4800">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5"/>
          <p:cNvSpPr txBox="1"/>
          <p:nvPr>
            <p:ph idx="1" type="body"/>
          </p:nvPr>
        </p:nvSpPr>
        <p:spPr>
          <a:xfrm>
            <a:off x="311700" y="1448400"/>
            <a:ext cx="6551100" cy="2246700"/>
          </a:xfrm>
          <a:prstGeom prst="rect">
            <a:avLst/>
          </a:prstGeom>
        </p:spPr>
        <p:txBody>
          <a:bodyPr anchorCtr="0" anchor="t" bIns="91425" lIns="91425" spcFirstLastPara="1" rIns="91425" wrap="square" tIns="91425">
            <a:noAutofit/>
          </a:bodyPr>
          <a:lstStyle>
            <a:lvl1pPr indent="-342900" lvl="0" marL="457200">
              <a:lnSpc>
                <a:spcPct val="125000"/>
              </a:lnSpc>
              <a:spcBef>
                <a:spcPts val="0"/>
              </a:spcBef>
              <a:spcAft>
                <a:spcPts val="0"/>
              </a:spcAft>
              <a:buSzPts val="1800"/>
              <a:buChar char="●"/>
              <a:defRPr/>
            </a:lvl1pPr>
            <a:lvl2pPr indent="-317500" lvl="1" marL="914400">
              <a:spcBef>
                <a:spcPts val="1000"/>
              </a:spcBef>
              <a:spcAft>
                <a:spcPts val="0"/>
              </a:spcAft>
              <a:buSzPts val="14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pic>
        <p:nvPicPr>
          <p:cNvPr id="29" name="Google Shape;29;p5"/>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orient="horz" pos="432">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6"/>
          <p:cNvSpPr txBox="1"/>
          <p:nvPr>
            <p:ph type="title"/>
          </p:nvPr>
        </p:nvSpPr>
        <p:spPr>
          <a:xfrm>
            <a:off x="311700" y="587970"/>
            <a:ext cx="4945500" cy="113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rgbClr val="57068C"/>
              </a:buClr>
              <a:buSzPts val="4800"/>
              <a:buNone/>
              <a:defRPr sz="4800">
                <a:solidFill>
                  <a:srgbClr val="57068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6"/>
          <p:cNvSpPr txBox="1"/>
          <p:nvPr>
            <p:ph idx="1" type="body"/>
          </p:nvPr>
        </p:nvSpPr>
        <p:spPr>
          <a:xfrm>
            <a:off x="311700" y="2467949"/>
            <a:ext cx="3999900" cy="18078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800"/>
              </a:spcBef>
              <a:spcAft>
                <a:spcPts val="0"/>
              </a:spcAft>
              <a:buSzPts val="1200"/>
              <a:buChar char="○"/>
              <a:defRPr sz="1200"/>
            </a:lvl2pPr>
            <a:lvl3pPr indent="-304800" lvl="2" marL="1371600">
              <a:lnSpc>
                <a:spcPct val="125000"/>
              </a:lnSpc>
              <a:spcBef>
                <a:spcPts val="800"/>
              </a:spcBef>
              <a:spcAft>
                <a:spcPts val="0"/>
              </a:spcAft>
              <a:buSzPts val="1200"/>
              <a:buChar char="■"/>
              <a:defRPr sz="1200"/>
            </a:lvl3pPr>
            <a:lvl4pPr indent="-304800" lvl="3" marL="1828800">
              <a:lnSpc>
                <a:spcPct val="125000"/>
              </a:lnSpc>
              <a:spcBef>
                <a:spcPts val="800"/>
              </a:spcBef>
              <a:spcAft>
                <a:spcPts val="0"/>
              </a:spcAft>
              <a:buSzPts val="1200"/>
              <a:buChar char="●"/>
              <a:defRPr sz="1200"/>
            </a:lvl4pPr>
            <a:lvl5pPr indent="-304800" lvl="4" marL="2286000">
              <a:lnSpc>
                <a:spcPct val="125000"/>
              </a:lnSpc>
              <a:spcBef>
                <a:spcPts val="800"/>
              </a:spcBef>
              <a:spcAft>
                <a:spcPts val="0"/>
              </a:spcAft>
              <a:buSzPts val="1200"/>
              <a:buChar char="○"/>
              <a:defRPr sz="1200"/>
            </a:lvl5pPr>
            <a:lvl6pPr indent="-304800" lvl="5" marL="2743200">
              <a:lnSpc>
                <a:spcPct val="125000"/>
              </a:lnSpc>
              <a:spcBef>
                <a:spcPts val="800"/>
              </a:spcBef>
              <a:spcAft>
                <a:spcPts val="0"/>
              </a:spcAft>
              <a:buSzPts val="1200"/>
              <a:buChar char="■"/>
              <a:defRPr sz="1200"/>
            </a:lvl6pPr>
            <a:lvl7pPr indent="-304800" lvl="6" marL="3200400">
              <a:lnSpc>
                <a:spcPct val="125000"/>
              </a:lnSpc>
              <a:spcBef>
                <a:spcPts val="800"/>
              </a:spcBef>
              <a:spcAft>
                <a:spcPts val="0"/>
              </a:spcAft>
              <a:buSzPts val="1200"/>
              <a:buChar char="●"/>
              <a:defRPr sz="1200"/>
            </a:lvl7pPr>
            <a:lvl8pPr indent="-304800" lvl="7" marL="3657600">
              <a:lnSpc>
                <a:spcPct val="125000"/>
              </a:lnSpc>
              <a:spcBef>
                <a:spcPts val="800"/>
              </a:spcBef>
              <a:spcAft>
                <a:spcPts val="0"/>
              </a:spcAft>
              <a:buSzPts val="1200"/>
              <a:buChar char="○"/>
              <a:defRPr sz="1200"/>
            </a:lvl8pPr>
            <a:lvl9pPr indent="-304800" lvl="8" marL="4114800">
              <a:lnSpc>
                <a:spcPct val="125000"/>
              </a:lnSpc>
              <a:spcBef>
                <a:spcPts val="800"/>
              </a:spcBef>
              <a:spcAft>
                <a:spcPts val="800"/>
              </a:spcAft>
              <a:buSzPts val="1200"/>
              <a:buChar char="■"/>
              <a:defRPr sz="1200"/>
            </a:lvl9pPr>
          </a:lstStyle>
          <a:p/>
        </p:txBody>
      </p:sp>
      <p:sp>
        <p:nvSpPr>
          <p:cNvPr id="33" name="Google Shape;33;p6"/>
          <p:cNvSpPr txBox="1"/>
          <p:nvPr>
            <p:ph idx="2" type="body"/>
          </p:nvPr>
        </p:nvSpPr>
        <p:spPr>
          <a:xfrm>
            <a:off x="4619925" y="2467949"/>
            <a:ext cx="3999900" cy="18078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800"/>
              </a:spcBef>
              <a:spcAft>
                <a:spcPts val="0"/>
              </a:spcAft>
              <a:buSzPts val="1200"/>
              <a:buChar char="○"/>
              <a:defRPr sz="1200"/>
            </a:lvl2pPr>
            <a:lvl3pPr indent="-304800" lvl="2" marL="1371600">
              <a:lnSpc>
                <a:spcPct val="125000"/>
              </a:lnSpc>
              <a:spcBef>
                <a:spcPts val="800"/>
              </a:spcBef>
              <a:spcAft>
                <a:spcPts val="0"/>
              </a:spcAft>
              <a:buSzPts val="1200"/>
              <a:buChar char="■"/>
              <a:defRPr sz="1200"/>
            </a:lvl3pPr>
            <a:lvl4pPr indent="-304800" lvl="3" marL="1828800">
              <a:lnSpc>
                <a:spcPct val="125000"/>
              </a:lnSpc>
              <a:spcBef>
                <a:spcPts val="800"/>
              </a:spcBef>
              <a:spcAft>
                <a:spcPts val="0"/>
              </a:spcAft>
              <a:buSzPts val="1200"/>
              <a:buChar char="●"/>
              <a:defRPr sz="1200"/>
            </a:lvl4pPr>
            <a:lvl5pPr indent="-304800" lvl="4" marL="2286000">
              <a:lnSpc>
                <a:spcPct val="125000"/>
              </a:lnSpc>
              <a:spcBef>
                <a:spcPts val="800"/>
              </a:spcBef>
              <a:spcAft>
                <a:spcPts val="0"/>
              </a:spcAft>
              <a:buSzPts val="1200"/>
              <a:buChar char="○"/>
              <a:defRPr sz="1200"/>
            </a:lvl5pPr>
            <a:lvl6pPr indent="-304800" lvl="5" marL="2743200">
              <a:lnSpc>
                <a:spcPct val="125000"/>
              </a:lnSpc>
              <a:spcBef>
                <a:spcPts val="800"/>
              </a:spcBef>
              <a:spcAft>
                <a:spcPts val="0"/>
              </a:spcAft>
              <a:buSzPts val="1200"/>
              <a:buChar char="■"/>
              <a:defRPr sz="1200"/>
            </a:lvl6pPr>
            <a:lvl7pPr indent="-304800" lvl="6" marL="3200400">
              <a:lnSpc>
                <a:spcPct val="125000"/>
              </a:lnSpc>
              <a:spcBef>
                <a:spcPts val="800"/>
              </a:spcBef>
              <a:spcAft>
                <a:spcPts val="0"/>
              </a:spcAft>
              <a:buSzPts val="1200"/>
              <a:buChar char="●"/>
              <a:defRPr sz="1200"/>
            </a:lvl7pPr>
            <a:lvl8pPr indent="-304800" lvl="7" marL="3657600">
              <a:lnSpc>
                <a:spcPct val="125000"/>
              </a:lnSpc>
              <a:spcBef>
                <a:spcPts val="800"/>
              </a:spcBef>
              <a:spcAft>
                <a:spcPts val="0"/>
              </a:spcAft>
              <a:buSzPts val="1200"/>
              <a:buChar char="○"/>
              <a:defRPr sz="1200"/>
            </a:lvl8pPr>
            <a:lvl9pPr indent="-304800" lvl="8" marL="4114800">
              <a:lnSpc>
                <a:spcPct val="125000"/>
              </a:lnSpc>
              <a:spcBef>
                <a:spcPts val="800"/>
              </a:spcBef>
              <a:spcAft>
                <a:spcPts val="800"/>
              </a:spcAft>
              <a:buSzPts val="1200"/>
              <a:buChar char="■"/>
              <a:defRPr sz="1200"/>
            </a:lvl9pPr>
          </a:lstStyle>
          <a:p/>
        </p:txBody>
      </p:sp>
      <p:pic>
        <p:nvPicPr>
          <p:cNvPr descr=" " id="34" name="Google Shape;34;p6"/>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35" name="Google Shape;35;p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36" name="Google Shape;36;p6"/>
          <p:cNvSpPr txBox="1"/>
          <p:nvPr>
            <p:ph idx="3" type="subTitle"/>
          </p:nvPr>
        </p:nvSpPr>
        <p:spPr>
          <a:xfrm>
            <a:off x="311700" y="2054620"/>
            <a:ext cx="3999900" cy="411600"/>
          </a:xfrm>
          <a:prstGeom prst="rect">
            <a:avLst/>
          </a:prstGeom>
        </p:spPr>
        <p:txBody>
          <a:bodyPr anchorCtr="0" anchor="t" bIns="91425" lIns="91425" spcFirstLastPara="1" rIns="91425" wrap="square" tIns="91425">
            <a:noAutofit/>
          </a:bodyPr>
          <a:lstStyle>
            <a:lvl1pPr lvl="0">
              <a:spcBef>
                <a:spcPts val="0"/>
              </a:spcBef>
              <a:spcAft>
                <a:spcPts val="0"/>
              </a:spcAft>
              <a:buNone/>
              <a:defRPr b="1" sz="1400">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37" name="Google Shape;37;p6"/>
          <p:cNvSpPr txBox="1"/>
          <p:nvPr>
            <p:ph idx="4" type="subTitle"/>
          </p:nvPr>
        </p:nvSpPr>
        <p:spPr>
          <a:xfrm>
            <a:off x="4619925" y="2054620"/>
            <a:ext cx="39999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400">
                <a:solidFill>
                  <a:schemeClr val="dk1"/>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8" name="Google Shape;38;p6"/>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7"/>
          <p:cNvSpPr txBox="1"/>
          <p:nvPr>
            <p:ph type="title"/>
          </p:nvPr>
        </p:nvSpPr>
        <p:spPr>
          <a:xfrm>
            <a:off x="311700" y="530680"/>
            <a:ext cx="8424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57068C"/>
              </a:buClr>
              <a:buSzPts val="3600"/>
              <a:buNone/>
              <a:defRPr>
                <a:solidFill>
                  <a:srgbClr val="57068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descr=" " id="41" name="Google Shape;41;p7"/>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2" name="Google Shape;42;p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pic>
        <p:nvPicPr>
          <p:cNvPr id="43" name="Google Shape;43;p7"/>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8"/>
          <p:cNvSpPr txBox="1"/>
          <p:nvPr>
            <p:ph type="title"/>
          </p:nvPr>
        </p:nvSpPr>
        <p:spPr>
          <a:xfrm>
            <a:off x="311700" y="708000"/>
            <a:ext cx="3132300" cy="755700"/>
          </a:xfrm>
          <a:prstGeom prst="rect">
            <a:avLst/>
          </a:prstGeom>
        </p:spPr>
        <p:txBody>
          <a:bodyPr anchorCtr="0" anchor="b" bIns="91425" lIns="91425" spcFirstLastPara="1" rIns="91425" wrap="square" tIns="91425">
            <a:noAutofit/>
          </a:bodyPr>
          <a:lstStyle>
            <a:lvl1pPr lvl="0">
              <a:spcBef>
                <a:spcPts val="0"/>
              </a:spcBef>
              <a:spcAft>
                <a:spcPts val="0"/>
              </a:spcAft>
              <a:buClr>
                <a:srgbClr val="57068C"/>
              </a:buClr>
              <a:buSzPts val="2400"/>
              <a:buNone/>
              <a:defRPr sz="2400">
                <a:solidFill>
                  <a:srgbClr val="57068C"/>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8"/>
          <p:cNvSpPr txBox="1"/>
          <p:nvPr>
            <p:ph idx="1" type="body"/>
          </p:nvPr>
        </p:nvSpPr>
        <p:spPr>
          <a:xfrm>
            <a:off x="311700" y="1542000"/>
            <a:ext cx="3054600" cy="2886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pic>
        <p:nvPicPr>
          <p:cNvPr descr=" " id="47" name="Google Shape;47;p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8" name="Google Shape;48;p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pic>
        <p:nvPicPr>
          <p:cNvPr id="49" name="Google Shape;49;p8"/>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orient="horz" pos="432">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sp>
        <p:nvSpPr>
          <p:cNvPr id="51" name="Google Shape;51;p9"/>
          <p:cNvSpPr txBox="1"/>
          <p:nvPr>
            <p:ph type="title"/>
          </p:nvPr>
        </p:nvSpPr>
        <p:spPr>
          <a:xfrm>
            <a:off x="1772975" y="528144"/>
            <a:ext cx="5597700" cy="2475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rgbClr val="57068C"/>
              </a:buClr>
              <a:buSzPts val="5600"/>
              <a:buNone/>
              <a:defRPr sz="5600">
                <a:solidFill>
                  <a:srgbClr val="57068C"/>
                </a:solidFill>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pic>
        <p:nvPicPr>
          <p:cNvPr descr=" " id="52" name="Google Shape;52;p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3" name="Google Shape;53;p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54" name="Google Shape;54;p9"/>
          <p:cNvSpPr txBox="1"/>
          <p:nvPr>
            <p:ph idx="1" type="body"/>
          </p:nvPr>
        </p:nvSpPr>
        <p:spPr>
          <a:xfrm>
            <a:off x="2120250" y="2660325"/>
            <a:ext cx="4903500" cy="1615500"/>
          </a:xfrm>
          <a:prstGeom prst="rect">
            <a:avLst/>
          </a:prstGeom>
        </p:spPr>
        <p:txBody>
          <a:bodyPr anchorCtr="0" anchor="t" bIns="91425" lIns="91425" spcFirstLastPara="1" rIns="91425" wrap="square" tIns="91425">
            <a:noAutofit/>
          </a:bodyPr>
          <a:lstStyle>
            <a:lvl1pPr indent="-330200" lvl="0" marL="457200" algn="ctr">
              <a:lnSpc>
                <a:spcPct val="125000"/>
              </a:lnSpc>
              <a:spcBef>
                <a:spcPts val="0"/>
              </a:spcBef>
              <a:spcAft>
                <a:spcPts val="0"/>
              </a:spcAft>
              <a:buSzPts val="1600"/>
              <a:buChar char="●"/>
              <a:defRPr sz="1600"/>
            </a:lvl1pPr>
            <a:lvl2pPr indent="-330200" lvl="1" marL="914400" algn="ctr">
              <a:lnSpc>
                <a:spcPct val="125000"/>
              </a:lnSpc>
              <a:spcBef>
                <a:spcPts val="0"/>
              </a:spcBef>
              <a:spcAft>
                <a:spcPts val="0"/>
              </a:spcAft>
              <a:buSzPts val="1600"/>
              <a:buChar char="○"/>
              <a:defRPr sz="1600"/>
            </a:lvl2pPr>
            <a:lvl3pPr indent="-330200" lvl="2" marL="1371600" algn="ctr">
              <a:lnSpc>
                <a:spcPct val="125000"/>
              </a:lnSpc>
              <a:spcBef>
                <a:spcPts val="0"/>
              </a:spcBef>
              <a:spcAft>
                <a:spcPts val="0"/>
              </a:spcAft>
              <a:buSzPts val="1600"/>
              <a:buChar char="■"/>
              <a:defRPr sz="1600"/>
            </a:lvl3pPr>
            <a:lvl4pPr indent="-330200" lvl="3" marL="1828800" algn="ctr">
              <a:lnSpc>
                <a:spcPct val="125000"/>
              </a:lnSpc>
              <a:spcBef>
                <a:spcPts val="0"/>
              </a:spcBef>
              <a:spcAft>
                <a:spcPts val="0"/>
              </a:spcAft>
              <a:buSzPts val="1600"/>
              <a:buChar char="●"/>
              <a:defRPr sz="1600"/>
            </a:lvl4pPr>
            <a:lvl5pPr indent="-330200" lvl="4" marL="2286000" algn="ctr">
              <a:lnSpc>
                <a:spcPct val="125000"/>
              </a:lnSpc>
              <a:spcBef>
                <a:spcPts val="0"/>
              </a:spcBef>
              <a:spcAft>
                <a:spcPts val="0"/>
              </a:spcAft>
              <a:buSzPts val="1600"/>
              <a:buChar char="○"/>
              <a:defRPr sz="1600"/>
            </a:lvl5pPr>
            <a:lvl6pPr indent="-330200" lvl="5" marL="2743200" algn="ctr">
              <a:lnSpc>
                <a:spcPct val="125000"/>
              </a:lnSpc>
              <a:spcBef>
                <a:spcPts val="0"/>
              </a:spcBef>
              <a:spcAft>
                <a:spcPts val="0"/>
              </a:spcAft>
              <a:buSzPts val="1600"/>
              <a:buChar char="■"/>
              <a:defRPr sz="1600"/>
            </a:lvl6pPr>
            <a:lvl7pPr indent="-330200" lvl="6" marL="3200400" algn="ctr">
              <a:lnSpc>
                <a:spcPct val="125000"/>
              </a:lnSpc>
              <a:spcBef>
                <a:spcPts val="0"/>
              </a:spcBef>
              <a:spcAft>
                <a:spcPts val="0"/>
              </a:spcAft>
              <a:buSzPts val="1600"/>
              <a:buChar char="●"/>
              <a:defRPr sz="1600"/>
            </a:lvl7pPr>
            <a:lvl8pPr indent="-330200" lvl="7" marL="3657600" algn="ctr">
              <a:lnSpc>
                <a:spcPct val="125000"/>
              </a:lnSpc>
              <a:spcBef>
                <a:spcPts val="0"/>
              </a:spcBef>
              <a:spcAft>
                <a:spcPts val="0"/>
              </a:spcAft>
              <a:buSzPts val="1600"/>
              <a:buChar char="○"/>
              <a:defRPr sz="1600"/>
            </a:lvl8pPr>
            <a:lvl9pPr indent="-330200" lvl="8" marL="4114800" algn="ctr">
              <a:lnSpc>
                <a:spcPct val="125000"/>
              </a:lnSpc>
              <a:spcBef>
                <a:spcPts val="0"/>
              </a:spcBef>
              <a:spcAft>
                <a:spcPts val="0"/>
              </a:spcAft>
              <a:buSzPts val="1600"/>
              <a:buChar char="■"/>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descr=" " id="56" name="Google Shape;56;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txBox="1"/>
          <p:nvPr>
            <p:ph type="title"/>
          </p:nvPr>
        </p:nvSpPr>
        <p:spPr>
          <a:xfrm>
            <a:off x="294375" y="1233175"/>
            <a:ext cx="4079100" cy="14823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57068C"/>
              </a:buClr>
              <a:buSzPts val="3600"/>
              <a:buNone/>
              <a:defRPr sz="3600">
                <a:solidFill>
                  <a:srgbClr val="57068C"/>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8" name="Google Shape;58;p10"/>
          <p:cNvSpPr txBox="1"/>
          <p:nvPr>
            <p:ph idx="1" type="subTitle"/>
          </p:nvPr>
        </p:nvSpPr>
        <p:spPr>
          <a:xfrm>
            <a:off x="294375" y="2803075"/>
            <a:ext cx="36168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59" name="Google Shape;59;p10"/>
          <p:cNvSpPr txBox="1"/>
          <p:nvPr>
            <p:ph idx="2" type="body"/>
          </p:nvPr>
        </p:nvSpPr>
        <p:spPr>
          <a:xfrm>
            <a:off x="4939500" y="724075"/>
            <a:ext cx="3837000" cy="35517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pic>
        <p:nvPicPr>
          <p:cNvPr descr=" " id="60" name="Google Shape;60;p10"/>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1" name="Google Shape;61;p1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68825"/>
            <a:ext cx="8424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57068C"/>
              </a:buClr>
              <a:buSzPts val="3600"/>
              <a:buFont typeface="Frank Ruhl Libre"/>
              <a:buNone/>
              <a:defRPr b="1" sz="3600">
                <a:solidFill>
                  <a:srgbClr val="57068C"/>
                </a:solidFill>
                <a:latin typeface="Frank Ruhl Libre"/>
                <a:ea typeface="Frank Ruhl Libre"/>
                <a:cs typeface="Frank Ruhl Libre"/>
                <a:sym typeface="Frank Ruhl Libr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indent="-317500" lvl="1" marL="914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indent="-317500" lvl="2" marL="1371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indent="-317500" lvl="3" marL="18288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indent="-317500" lvl="4" marL="22860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indent="-317500" lvl="5" marL="27432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indent="-317500" lvl="6" marL="3200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indent="-317500" lvl="7" marL="3657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indent="-317500" lvl="8" marL="41148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github.com/sudoDollar/OptimizedHCT" TargetMode="External"/><Relationship Id="rId4" Type="http://schemas.openxmlformats.org/officeDocument/2006/relationships/hyperlink" Target="https://wandb.ai/ar7996/HC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structpku.github.io/LIU4K_Dataset/LIU4K_v2.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512200" y="1482275"/>
            <a:ext cx="8224500" cy="15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Optimization of Efficient Transformer for High Resolution Images</a:t>
            </a:r>
            <a:endParaRPr sz="3500"/>
          </a:p>
        </p:txBody>
      </p:sp>
      <p:sp>
        <p:nvSpPr>
          <p:cNvPr id="111" name="Google Shape;111;p19"/>
          <p:cNvSpPr txBox="1"/>
          <p:nvPr>
            <p:ph idx="2" type="subTitle"/>
          </p:nvPr>
        </p:nvSpPr>
        <p:spPr>
          <a:xfrm>
            <a:off x="4572000" y="3248314"/>
            <a:ext cx="4151400" cy="700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Gaurav Kuwar</a:t>
            </a:r>
            <a:endParaRPr/>
          </a:p>
          <a:p>
            <a:pPr indent="0" lvl="0" marL="0" rtl="0" algn="ctr">
              <a:lnSpc>
                <a:spcPct val="100000"/>
              </a:lnSpc>
              <a:spcBef>
                <a:spcPts val="0"/>
              </a:spcBef>
              <a:spcAft>
                <a:spcPts val="0"/>
              </a:spcAft>
              <a:buNone/>
            </a:pPr>
            <a:r>
              <a:rPr lang="en"/>
              <a:t>gk2657</a:t>
            </a:r>
            <a:endParaRPr/>
          </a:p>
        </p:txBody>
      </p:sp>
      <p:sp>
        <p:nvSpPr>
          <p:cNvPr id="112" name="Google Shape;112;p19"/>
          <p:cNvSpPr txBox="1"/>
          <p:nvPr>
            <p:ph idx="2" type="subTitle"/>
          </p:nvPr>
        </p:nvSpPr>
        <p:spPr>
          <a:xfrm>
            <a:off x="420600" y="3248314"/>
            <a:ext cx="4151400" cy="700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Ankit Rajvanshi</a:t>
            </a:r>
            <a:endParaRPr/>
          </a:p>
          <a:p>
            <a:pPr indent="0" lvl="0" marL="0" rtl="0" algn="ctr">
              <a:lnSpc>
                <a:spcPct val="100000"/>
              </a:lnSpc>
              <a:spcBef>
                <a:spcPts val="0"/>
              </a:spcBef>
              <a:spcAft>
                <a:spcPts val="0"/>
              </a:spcAft>
              <a:buNone/>
            </a:pPr>
            <a:r>
              <a:rPr lang="en"/>
              <a:t>ar7996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idx="1" type="body"/>
          </p:nvPr>
        </p:nvSpPr>
        <p:spPr>
          <a:xfrm>
            <a:off x="293050" y="507275"/>
            <a:ext cx="8363400" cy="39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per original paper, value of batch size was chosen as 32 but due to bigger image in our experiment, we need to reduce batch size to 16 due to GPU memory constraint.</a:t>
            </a:r>
            <a:endParaRPr/>
          </a:p>
          <a:p>
            <a:pPr indent="0" lvl="0" marL="0" rtl="0" algn="l">
              <a:spcBef>
                <a:spcPts val="1000"/>
              </a:spcBef>
              <a:spcAft>
                <a:spcPts val="0"/>
              </a:spcAft>
              <a:buNone/>
            </a:pPr>
            <a:r>
              <a:rPr lang="en"/>
              <a:t>With above values, we were able to reach training accuracy of 67% and validation accuracy of 55% with single GPU in 30 epochs (~12 hours). Low accuracy is mainly due to lack of data.</a:t>
            </a:r>
            <a:endParaRPr/>
          </a:p>
          <a:p>
            <a:pPr indent="0" lvl="0" marL="0" rtl="0" algn="l">
              <a:spcBef>
                <a:spcPts val="1000"/>
              </a:spcBef>
              <a:spcAft>
                <a:spcPts val="0"/>
              </a:spcAft>
              <a:buNone/>
            </a:pPr>
            <a:r>
              <a:rPr lang="en"/>
              <a:t>During distributed training </a:t>
            </a:r>
            <a:r>
              <a:rPr lang="en"/>
              <a:t>with</a:t>
            </a:r>
            <a:r>
              <a:rPr lang="en"/>
              <a:t> 4 GPUs, we tried with and without learning rate annealing schedule and we found that annealing schedule helps in achieving more consistent results on validation dataset.</a:t>
            </a:r>
            <a:endParaRPr/>
          </a:p>
          <a:p>
            <a:pPr indent="0" lvl="0" marL="0" rtl="0" algn="l">
              <a:spcBef>
                <a:spcPts val="1000"/>
              </a:spcBef>
              <a:spcAft>
                <a:spcPts val="10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9"/>
          <p:cNvPicPr preferRelativeResize="0"/>
          <p:nvPr/>
        </p:nvPicPr>
        <p:blipFill>
          <a:blip r:embed="rId3">
            <a:alphaModFix/>
          </a:blip>
          <a:stretch>
            <a:fillRect/>
          </a:stretch>
        </p:blipFill>
        <p:spPr>
          <a:xfrm>
            <a:off x="725300" y="394650"/>
            <a:ext cx="4321101" cy="2270274"/>
          </a:xfrm>
          <a:prstGeom prst="rect">
            <a:avLst/>
          </a:prstGeom>
          <a:noFill/>
          <a:ln>
            <a:noFill/>
          </a:ln>
        </p:spPr>
      </p:pic>
      <p:sp>
        <p:nvSpPr>
          <p:cNvPr id="171" name="Google Shape;171;p29"/>
          <p:cNvSpPr/>
          <p:nvPr/>
        </p:nvSpPr>
        <p:spPr>
          <a:xfrm>
            <a:off x="5819000" y="885200"/>
            <a:ext cx="214200" cy="140700"/>
          </a:xfrm>
          <a:prstGeom prst="rect">
            <a:avLst/>
          </a:prstGeom>
          <a:solidFill>
            <a:srgbClr val="19A8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72" name="Google Shape;172;p29"/>
          <p:cNvSpPr/>
          <p:nvPr/>
        </p:nvSpPr>
        <p:spPr>
          <a:xfrm>
            <a:off x="5819000" y="1098992"/>
            <a:ext cx="214200" cy="140700"/>
          </a:xfrm>
          <a:prstGeom prst="rect">
            <a:avLst/>
          </a:prstGeom>
          <a:solidFill>
            <a:srgbClr val="DC961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73" name="Google Shape;173;p29"/>
          <p:cNvSpPr/>
          <p:nvPr/>
        </p:nvSpPr>
        <p:spPr>
          <a:xfrm>
            <a:off x="5819000" y="1312785"/>
            <a:ext cx="214200" cy="140700"/>
          </a:xfrm>
          <a:prstGeom prst="rect">
            <a:avLst/>
          </a:prstGeom>
          <a:solidFill>
            <a:srgbClr val="DB316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74" name="Google Shape;174;p29"/>
          <p:cNvSpPr txBox="1"/>
          <p:nvPr/>
        </p:nvSpPr>
        <p:spPr>
          <a:xfrm flipH="1">
            <a:off x="6089450" y="794600"/>
            <a:ext cx="31803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333333"/>
                </a:solidFill>
                <a:latin typeface="Montserrat"/>
                <a:ea typeface="Montserrat"/>
                <a:cs typeface="Montserrat"/>
                <a:sym typeface="Montserrat"/>
              </a:rPr>
              <a:t>Distributed with learning rate Annealing</a:t>
            </a:r>
            <a:endParaRPr sz="1100">
              <a:solidFill>
                <a:srgbClr val="333333"/>
              </a:solidFill>
              <a:latin typeface="Montserrat"/>
              <a:ea typeface="Montserrat"/>
              <a:cs typeface="Montserrat"/>
              <a:sym typeface="Montserrat"/>
            </a:endParaRPr>
          </a:p>
        </p:txBody>
      </p:sp>
      <p:sp>
        <p:nvSpPr>
          <p:cNvPr id="175" name="Google Shape;175;p29"/>
          <p:cNvSpPr txBox="1"/>
          <p:nvPr/>
        </p:nvSpPr>
        <p:spPr>
          <a:xfrm flipH="1">
            <a:off x="6089450" y="1023200"/>
            <a:ext cx="31803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333333"/>
                </a:solidFill>
                <a:latin typeface="Montserrat"/>
                <a:ea typeface="Montserrat"/>
                <a:cs typeface="Montserrat"/>
                <a:sym typeface="Montserrat"/>
              </a:rPr>
              <a:t>Distributed w/o learning rate Annealing</a:t>
            </a:r>
            <a:endParaRPr sz="1100">
              <a:solidFill>
                <a:srgbClr val="333333"/>
              </a:solidFill>
              <a:latin typeface="Montserrat"/>
              <a:ea typeface="Montserrat"/>
              <a:cs typeface="Montserrat"/>
              <a:sym typeface="Montserrat"/>
            </a:endParaRPr>
          </a:p>
        </p:txBody>
      </p:sp>
      <p:sp>
        <p:nvSpPr>
          <p:cNvPr id="176" name="Google Shape;176;p29"/>
          <p:cNvSpPr txBox="1"/>
          <p:nvPr/>
        </p:nvSpPr>
        <p:spPr>
          <a:xfrm flipH="1">
            <a:off x="6089450" y="1251800"/>
            <a:ext cx="31803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333333"/>
                </a:solidFill>
                <a:latin typeface="Montserrat"/>
                <a:ea typeface="Montserrat"/>
                <a:cs typeface="Montserrat"/>
                <a:sym typeface="Montserrat"/>
              </a:rPr>
              <a:t>Single GPU</a:t>
            </a:r>
            <a:endParaRPr sz="1100">
              <a:solidFill>
                <a:srgbClr val="333333"/>
              </a:solidFill>
              <a:latin typeface="Montserrat"/>
              <a:ea typeface="Montserrat"/>
              <a:cs typeface="Montserrat"/>
              <a:sym typeface="Montserrat"/>
            </a:endParaRPr>
          </a:p>
        </p:txBody>
      </p:sp>
      <p:pic>
        <p:nvPicPr>
          <p:cNvPr id="177" name="Google Shape;177;p29"/>
          <p:cNvPicPr preferRelativeResize="0"/>
          <p:nvPr/>
        </p:nvPicPr>
        <p:blipFill>
          <a:blip r:embed="rId4">
            <a:alphaModFix/>
          </a:blip>
          <a:stretch>
            <a:fillRect/>
          </a:stretch>
        </p:blipFill>
        <p:spPr>
          <a:xfrm>
            <a:off x="4261600" y="2664924"/>
            <a:ext cx="4137446" cy="2173776"/>
          </a:xfrm>
          <a:prstGeom prst="rect">
            <a:avLst/>
          </a:prstGeom>
          <a:noFill/>
          <a:ln>
            <a:noFill/>
          </a:ln>
        </p:spPr>
      </p:pic>
      <p:sp>
        <p:nvSpPr>
          <p:cNvPr id="178" name="Google Shape;178;p29"/>
          <p:cNvSpPr txBox="1"/>
          <p:nvPr/>
        </p:nvSpPr>
        <p:spPr>
          <a:xfrm>
            <a:off x="764075" y="2879250"/>
            <a:ext cx="3345000" cy="14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33333"/>
                </a:solidFill>
                <a:latin typeface="Montserrat"/>
                <a:ea typeface="Montserrat"/>
                <a:cs typeface="Montserrat"/>
                <a:sym typeface="Montserrat"/>
              </a:rPr>
              <a:t>Also we can see that with distributed training, GPU utilization was also increased.</a:t>
            </a:r>
            <a:endParaRPr sz="1800">
              <a:solidFill>
                <a:srgbClr val="333333"/>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0"/>
          <p:cNvPicPr preferRelativeResize="0"/>
          <p:nvPr/>
        </p:nvPicPr>
        <p:blipFill>
          <a:blip r:embed="rId3">
            <a:alphaModFix/>
          </a:blip>
          <a:stretch>
            <a:fillRect/>
          </a:stretch>
        </p:blipFill>
        <p:spPr>
          <a:xfrm>
            <a:off x="1266412" y="2609300"/>
            <a:ext cx="3405276" cy="2177759"/>
          </a:xfrm>
          <a:prstGeom prst="rect">
            <a:avLst/>
          </a:prstGeom>
          <a:noFill/>
          <a:ln>
            <a:noFill/>
          </a:ln>
        </p:spPr>
      </p:pic>
      <p:pic>
        <p:nvPicPr>
          <p:cNvPr id="184" name="Google Shape;184;p30"/>
          <p:cNvPicPr preferRelativeResize="0"/>
          <p:nvPr/>
        </p:nvPicPr>
        <p:blipFill>
          <a:blip r:embed="rId4">
            <a:alphaModFix/>
          </a:blip>
          <a:stretch>
            <a:fillRect/>
          </a:stretch>
        </p:blipFill>
        <p:spPr>
          <a:xfrm>
            <a:off x="4921700" y="2571746"/>
            <a:ext cx="3522698" cy="2252853"/>
          </a:xfrm>
          <a:prstGeom prst="rect">
            <a:avLst/>
          </a:prstGeom>
          <a:noFill/>
          <a:ln>
            <a:noFill/>
          </a:ln>
        </p:spPr>
      </p:pic>
      <p:pic>
        <p:nvPicPr>
          <p:cNvPr id="185" name="Google Shape;185;p30"/>
          <p:cNvPicPr preferRelativeResize="0"/>
          <p:nvPr/>
        </p:nvPicPr>
        <p:blipFill>
          <a:blip r:embed="rId5">
            <a:alphaModFix/>
          </a:blip>
          <a:stretch>
            <a:fillRect/>
          </a:stretch>
        </p:blipFill>
        <p:spPr>
          <a:xfrm>
            <a:off x="1207700" y="273246"/>
            <a:ext cx="3522698" cy="2252853"/>
          </a:xfrm>
          <a:prstGeom prst="rect">
            <a:avLst/>
          </a:prstGeom>
          <a:noFill/>
          <a:ln>
            <a:noFill/>
          </a:ln>
        </p:spPr>
      </p:pic>
      <p:pic>
        <p:nvPicPr>
          <p:cNvPr id="186" name="Google Shape;186;p30"/>
          <p:cNvPicPr preferRelativeResize="0"/>
          <p:nvPr/>
        </p:nvPicPr>
        <p:blipFill>
          <a:blip r:embed="rId6">
            <a:alphaModFix/>
          </a:blip>
          <a:stretch>
            <a:fillRect/>
          </a:stretch>
        </p:blipFill>
        <p:spPr>
          <a:xfrm>
            <a:off x="4730400" y="273250"/>
            <a:ext cx="3905300" cy="2252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1"/>
          <p:cNvPicPr preferRelativeResize="0"/>
          <p:nvPr/>
        </p:nvPicPr>
        <p:blipFill>
          <a:blip r:embed="rId3">
            <a:alphaModFix/>
          </a:blip>
          <a:stretch>
            <a:fillRect/>
          </a:stretch>
        </p:blipFill>
        <p:spPr>
          <a:xfrm>
            <a:off x="0" y="236250"/>
            <a:ext cx="8125251" cy="2431324"/>
          </a:xfrm>
          <a:prstGeom prst="rect">
            <a:avLst/>
          </a:prstGeom>
          <a:noFill/>
          <a:ln>
            <a:noFill/>
          </a:ln>
        </p:spPr>
      </p:pic>
      <p:pic>
        <p:nvPicPr>
          <p:cNvPr id="192" name="Google Shape;192;p31"/>
          <p:cNvPicPr preferRelativeResize="0"/>
          <p:nvPr/>
        </p:nvPicPr>
        <p:blipFill>
          <a:blip r:embed="rId4">
            <a:alphaModFix/>
          </a:blip>
          <a:stretch>
            <a:fillRect/>
          </a:stretch>
        </p:blipFill>
        <p:spPr>
          <a:xfrm>
            <a:off x="0" y="2667575"/>
            <a:ext cx="8516598" cy="2326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2"/>
          <p:cNvPicPr preferRelativeResize="0"/>
          <p:nvPr/>
        </p:nvPicPr>
        <p:blipFill>
          <a:blip r:embed="rId3">
            <a:alphaModFix/>
          </a:blip>
          <a:stretch>
            <a:fillRect/>
          </a:stretch>
        </p:blipFill>
        <p:spPr>
          <a:xfrm>
            <a:off x="0" y="254875"/>
            <a:ext cx="9144003" cy="2428700"/>
          </a:xfrm>
          <a:prstGeom prst="rect">
            <a:avLst/>
          </a:prstGeom>
          <a:noFill/>
          <a:ln>
            <a:noFill/>
          </a:ln>
        </p:spPr>
      </p:pic>
      <p:pic>
        <p:nvPicPr>
          <p:cNvPr id="198" name="Google Shape;198;p32"/>
          <p:cNvPicPr preferRelativeResize="0"/>
          <p:nvPr/>
        </p:nvPicPr>
        <p:blipFill>
          <a:blip r:embed="rId4">
            <a:alphaModFix/>
          </a:blip>
          <a:stretch>
            <a:fillRect/>
          </a:stretch>
        </p:blipFill>
        <p:spPr>
          <a:xfrm>
            <a:off x="23300" y="2683575"/>
            <a:ext cx="9120701" cy="21606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idx="1" type="body"/>
          </p:nvPr>
        </p:nvSpPr>
        <p:spPr>
          <a:xfrm>
            <a:off x="311700" y="3289225"/>
            <a:ext cx="8205000" cy="11274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For inferencing, we were able to </a:t>
            </a:r>
            <a:r>
              <a:rPr lang="en"/>
              <a:t>achieve</a:t>
            </a:r>
            <a:r>
              <a:rPr lang="en"/>
              <a:t> a speed of 1.02 with the help of Torchscript on CPU.</a:t>
            </a:r>
            <a:endParaRPr/>
          </a:p>
        </p:txBody>
      </p:sp>
      <p:pic>
        <p:nvPicPr>
          <p:cNvPr id="204" name="Google Shape;204;p33"/>
          <p:cNvPicPr preferRelativeResize="0"/>
          <p:nvPr/>
        </p:nvPicPr>
        <p:blipFill rotWithShape="1">
          <a:blip r:embed="rId3">
            <a:alphaModFix/>
          </a:blip>
          <a:srcRect b="13980" l="7247" r="35095" t="17016"/>
          <a:stretch/>
        </p:blipFill>
        <p:spPr>
          <a:xfrm>
            <a:off x="243800" y="306725"/>
            <a:ext cx="5272402" cy="2758899"/>
          </a:xfrm>
          <a:prstGeom prst="rect">
            <a:avLst/>
          </a:prstGeom>
          <a:noFill/>
          <a:ln>
            <a:noFill/>
          </a:ln>
        </p:spPr>
      </p:pic>
      <p:sp>
        <p:nvSpPr>
          <p:cNvPr id="205" name="Google Shape;205;p33"/>
          <p:cNvSpPr txBox="1"/>
          <p:nvPr/>
        </p:nvSpPr>
        <p:spPr>
          <a:xfrm>
            <a:off x="5907575" y="624300"/>
            <a:ext cx="2711400" cy="19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33333"/>
                </a:solidFill>
                <a:latin typeface="Montserrat"/>
                <a:ea typeface="Montserrat"/>
                <a:cs typeface="Montserrat"/>
                <a:sym typeface="Montserrat"/>
              </a:rPr>
              <a:t>Batch Size: 16</a:t>
            </a:r>
            <a:endParaRPr sz="1800">
              <a:solidFill>
                <a:srgbClr val="333333"/>
              </a:solidFill>
              <a:latin typeface="Montserrat"/>
              <a:ea typeface="Montserrat"/>
              <a:cs typeface="Montserrat"/>
              <a:sym typeface="Montserrat"/>
            </a:endParaRPr>
          </a:p>
          <a:p>
            <a:pPr indent="0" lvl="0" marL="0" rtl="0" algn="l">
              <a:spcBef>
                <a:spcPts val="0"/>
              </a:spcBef>
              <a:spcAft>
                <a:spcPts val="0"/>
              </a:spcAft>
              <a:buNone/>
            </a:pPr>
            <a:r>
              <a:rPr lang="en" sz="1800">
                <a:solidFill>
                  <a:srgbClr val="333333"/>
                </a:solidFill>
                <a:latin typeface="Montserrat"/>
                <a:ea typeface="Montserrat"/>
                <a:cs typeface="Montserrat"/>
                <a:sym typeface="Montserrat"/>
              </a:rPr>
              <a:t>Num_workers: 0</a:t>
            </a:r>
            <a:endParaRPr sz="1800">
              <a:solidFill>
                <a:srgbClr val="333333"/>
              </a:solidFill>
              <a:latin typeface="Montserrat"/>
              <a:ea typeface="Montserrat"/>
              <a:cs typeface="Montserrat"/>
              <a:sym typeface="Montserrat"/>
            </a:endParaRPr>
          </a:p>
          <a:p>
            <a:pPr indent="0" lvl="0" marL="0" rtl="0" algn="l">
              <a:spcBef>
                <a:spcPts val="0"/>
              </a:spcBef>
              <a:spcAft>
                <a:spcPts val="0"/>
              </a:spcAft>
              <a:buNone/>
            </a:pPr>
            <a:r>
              <a:rPr lang="en" sz="1800">
                <a:solidFill>
                  <a:srgbClr val="333333"/>
                </a:solidFill>
                <a:latin typeface="Montserrat"/>
                <a:ea typeface="Montserrat"/>
                <a:cs typeface="Montserrat"/>
                <a:sym typeface="Montserrat"/>
              </a:rPr>
              <a:t>Num GPUs: 1</a:t>
            </a:r>
            <a:endParaRPr sz="1800">
              <a:solidFill>
                <a:srgbClr val="333333"/>
              </a:solidFill>
              <a:latin typeface="Montserrat"/>
              <a:ea typeface="Montserrat"/>
              <a:cs typeface="Montserrat"/>
              <a:sym typeface="Montserrat"/>
            </a:endParaRPr>
          </a:p>
          <a:p>
            <a:pPr indent="0" lvl="0" marL="0" rtl="0" algn="l">
              <a:spcBef>
                <a:spcPts val="0"/>
              </a:spcBef>
              <a:spcAft>
                <a:spcPts val="0"/>
              </a:spcAft>
              <a:buNone/>
            </a:pPr>
            <a:r>
              <a:rPr lang="en" sz="1800">
                <a:solidFill>
                  <a:srgbClr val="333333"/>
                </a:solidFill>
                <a:latin typeface="Montserrat"/>
                <a:ea typeface="Montserrat"/>
                <a:cs typeface="Montserrat"/>
                <a:sym typeface="Montserrat"/>
              </a:rPr>
              <a:t>CPU cores: 16</a:t>
            </a:r>
            <a:endParaRPr sz="1800">
              <a:solidFill>
                <a:srgbClr val="333333"/>
              </a:solidFill>
              <a:latin typeface="Montserrat"/>
              <a:ea typeface="Montserrat"/>
              <a:cs typeface="Montserrat"/>
              <a:sym typeface="Montserrat"/>
            </a:endParaRPr>
          </a:p>
          <a:p>
            <a:pPr indent="0" lvl="0" marL="0" rtl="0" algn="l">
              <a:spcBef>
                <a:spcPts val="0"/>
              </a:spcBef>
              <a:spcAft>
                <a:spcPts val="0"/>
              </a:spcAft>
              <a:buNone/>
            </a:pPr>
            <a:r>
              <a:rPr lang="en" sz="1800">
                <a:solidFill>
                  <a:srgbClr val="333333"/>
                </a:solidFill>
                <a:latin typeface="Montserrat"/>
                <a:ea typeface="Montserrat"/>
                <a:cs typeface="Montserrat"/>
                <a:sym typeface="Montserrat"/>
              </a:rPr>
              <a:t>RAM: 128 GB</a:t>
            </a:r>
            <a:endParaRPr sz="1800">
              <a:solidFill>
                <a:srgbClr val="333333"/>
              </a:solidFill>
              <a:latin typeface="Montserrat"/>
              <a:ea typeface="Montserrat"/>
              <a:cs typeface="Montserrat"/>
              <a:sym typeface="Montserrat"/>
            </a:endParaRPr>
          </a:p>
          <a:p>
            <a:pPr indent="0" lvl="0" marL="0" rtl="0" algn="l">
              <a:spcBef>
                <a:spcPts val="0"/>
              </a:spcBef>
              <a:spcAft>
                <a:spcPts val="0"/>
              </a:spcAft>
              <a:buNone/>
            </a:pPr>
            <a:r>
              <a:rPr lang="en" sz="1800">
                <a:solidFill>
                  <a:srgbClr val="333333"/>
                </a:solidFill>
                <a:latin typeface="Montserrat"/>
                <a:ea typeface="Montserrat"/>
                <a:cs typeface="Montserrat"/>
                <a:sym typeface="Montserrat"/>
              </a:rPr>
              <a:t>Environment: Python</a:t>
            </a:r>
            <a:endParaRPr sz="1800">
              <a:solidFill>
                <a:srgbClr val="333333"/>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4"/>
          <p:cNvPicPr preferRelativeResize="0"/>
          <p:nvPr/>
        </p:nvPicPr>
        <p:blipFill rotWithShape="1">
          <a:blip r:embed="rId3">
            <a:alphaModFix/>
          </a:blip>
          <a:srcRect b="20814" l="7130" r="7061" t="21575"/>
          <a:stretch/>
        </p:blipFill>
        <p:spPr>
          <a:xfrm>
            <a:off x="531125" y="559100"/>
            <a:ext cx="5618698" cy="1283876"/>
          </a:xfrm>
          <a:prstGeom prst="rect">
            <a:avLst/>
          </a:prstGeom>
          <a:noFill/>
          <a:ln>
            <a:noFill/>
          </a:ln>
        </p:spPr>
      </p:pic>
      <p:sp>
        <p:nvSpPr>
          <p:cNvPr id="211" name="Google Shape;211;p34"/>
          <p:cNvSpPr txBox="1"/>
          <p:nvPr/>
        </p:nvSpPr>
        <p:spPr>
          <a:xfrm>
            <a:off x="531125" y="3740000"/>
            <a:ext cx="73425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33333"/>
                </a:solidFill>
                <a:latin typeface="Montserrat"/>
                <a:ea typeface="Montserrat"/>
                <a:cs typeface="Montserrat"/>
                <a:sym typeface="Montserrat"/>
              </a:rPr>
              <a:t>If we compare the TorchScript model on python and C++, performance is similar.</a:t>
            </a:r>
            <a:endParaRPr sz="1500">
              <a:solidFill>
                <a:srgbClr val="333333"/>
              </a:solidFill>
              <a:latin typeface="Montserrat"/>
              <a:ea typeface="Montserrat"/>
              <a:cs typeface="Montserrat"/>
              <a:sym typeface="Montserrat"/>
            </a:endParaRPr>
          </a:p>
        </p:txBody>
      </p:sp>
      <p:pic>
        <p:nvPicPr>
          <p:cNvPr id="212" name="Google Shape;212;p34"/>
          <p:cNvPicPr preferRelativeResize="0"/>
          <p:nvPr/>
        </p:nvPicPr>
        <p:blipFill rotWithShape="1">
          <a:blip r:embed="rId4">
            <a:alphaModFix/>
          </a:blip>
          <a:srcRect b="21363" l="7095" r="7412" t="20550"/>
          <a:stretch/>
        </p:blipFill>
        <p:spPr>
          <a:xfrm>
            <a:off x="531125" y="2227000"/>
            <a:ext cx="5552476" cy="12838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nvSpPr>
        <p:spPr>
          <a:xfrm>
            <a:off x="134925" y="404100"/>
            <a:ext cx="3876000" cy="296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300">
              <a:solidFill>
                <a:srgbClr val="333333"/>
              </a:solidFill>
              <a:latin typeface="Montserrat"/>
              <a:ea typeface="Montserrat"/>
              <a:cs typeface="Montserrat"/>
              <a:sym typeface="Montserrat"/>
            </a:endParaRPr>
          </a:p>
          <a:p>
            <a:pPr indent="-311150" lvl="0" marL="457200" rtl="0" algn="l">
              <a:lnSpc>
                <a:spcPct val="150000"/>
              </a:lnSpc>
              <a:spcBef>
                <a:spcPts val="0"/>
              </a:spcBef>
              <a:spcAft>
                <a:spcPts val="0"/>
              </a:spcAft>
              <a:buClr>
                <a:srgbClr val="333333"/>
              </a:buClr>
              <a:buSzPts val="1300"/>
              <a:buFont typeface="Montserrat"/>
              <a:buChar char="●"/>
            </a:pPr>
            <a:r>
              <a:rPr lang="en" sz="1300">
                <a:solidFill>
                  <a:schemeClr val="dk2"/>
                </a:solidFill>
                <a:latin typeface="Montserrat"/>
                <a:ea typeface="Montserrat"/>
                <a:cs typeface="Montserrat"/>
                <a:sym typeface="Montserrat"/>
              </a:rPr>
              <a:t>Static quantization: large reduction of model size, and inference time, but reduced accuracy.</a:t>
            </a:r>
            <a:endParaRPr sz="1300">
              <a:solidFill>
                <a:schemeClr val="dk2"/>
              </a:solidFill>
              <a:latin typeface="Montserrat"/>
              <a:ea typeface="Montserrat"/>
              <a:cs typeface="Montserrat"/>
              <a:sym typeface="Montserrat"/>
            </a:endParaRPr>
          </a:p>
          <a:p>
            <a:pPr indent="-311150" lvl="0" marL="457200" rtl="0" algn="l">
              <a:lnSpc>
                <a:spcPct val="150000"/>
              </a:lnSpc>
              <a:spcBef>
                <a:spcPts val="0"/>
              </a:spcBef>
              <a:spcAft>
                <a:spcPts val="0"/>
              </a:spcAft>
              <a:buClr>
                <a:srgbClr val="333333"/>
              </a:buClr>
              <a:buSzPts val="1300"/>
              <a:buFont typeface="Montserrat"/>
              <a:buChar char="●"/>
            </a:pPr>
            <a:r>
              <a:rPr lang="en" sz="1300">
                <a:solidFill>
                  <a:srgbClr val="333333"/>
                </a:solidFill>
                <a:latin typeface="Montserrat"/>
                <a:ea typeface="Montserrat"/>
                <a:cs typeface="Montserrat"/>
                <a:sym typeface="Montserrat"/>
              </a:rPr>
              <a:t>Dynamic </a:t>
            </a:r>
            <a:r>
              <a:rPr lang="en" sz="1300">
                <a:solidFill>
                  <a:schemeClr val="dk2"/>
                </a:solidFill>
                <a:latin typeface="Montserrat"/>
                <a:ea typeface="Montserrat"/>
                <a:cs typeface="Montserrat"/>
                <a:sym typeface="Montserrat"/>
              </a:rPr>
              <a:t>quantization retains accuracy, but small reduction in model size, and inference time is same as unquantized.</a:t>
            </a:r>
            <a:endParaRPr sz="1300">
              <a:solidFill>
                <a:srgbClr val="333333"/>
              </a:solidFill>
              <a:latin typeface="Montserrat"/>
              <a:ea typeface="Montserrat"/>
              <a:cs typeface="Montserrat"/>
              <a:sym typeface="Montserrat"/>
            </a:endParaRPr>
          </a:p>
          <a:p>
            <a:pPr indent="-311150" lvl="0" marL="457200" rtl="0" algn="l">
              <a:lnSpc>
                <a:spcPct val="150000"/>
              </a:lnSpc>
              <a:spcBef>
                <a:spcPts val="0"/>
              </a:spcBef>
              <a:spcAft>
                <a:spcPts val="0"/>
              </a:spcAft>
              <a:buClr>
                <a:srgbClr val="333333"/>
              </a:buClr>
              <a:buSzPts val="1300"/>
              <a:buFont typeface="Montserrat"/>
              <a:buChar char="●"/>
            </a:pPr>
            <a:r>
              <a:rPr lang="en" sz="1300">
                <a:solidFill>
                  <a:srgbClr val="333333"/>
                </a:solidFill>
                <a:latin typeface="Montserrat"/>
                <a:ea typeface="Montserrat"/>
                <a:cs typeface="Montserrat"/>
                <a:sym typeface="Montserrat"/>
              </a:rPr>
              <a:t>Graph mode is generally slower than </a:t>
            </a:r>
            <a:r>
              <a:rPr lang="en" sz="1300">
                <a:solidFill>
                  <a:srgbClr val="333333"/>
                </a:solidFill>
                <a:latin typeface="Montserrat"/>
                <a:ea typeface="Montserrat"/>
                <a:cs typeface="Montserrat"/>
                <a:sym typeface="Montserrat"/>
              </a:rPr>
              <a:t>eager</a:t>
            </a:r>
            <a:r>
              <a:rPr lang="en" sz="1300">
                <a:solidFill>
                  <a:srgbClr val="333333"/>
                </a:solidFill>
                <a:latin typeface="Montserrat"/>
                <a:ea typeface="Montserrat"/>
                <a:cs typeface="Montserrat"/>
                <a:sym typeface="Montserrat"/>
              </a:rPr>
              <a:t> mode.</a:t>
            </a:r>
            <a:endParaRPr sz="1300">
              <a:solidFill>
                <a:srgbClr val="333333"/>
              </a:solidFill>
              <a:latin typeface="Montserrat"/>
              <a:ea typeface="Montserrat"/>
              <a:cs typeface="Montserrat"/>
              <a:sym typeface="Montserrat"/>
            </a:endParaRPr>
          </a:p>
        </p:txBody>
      </p:sp>
      <p:pic>
        <p:nvPicPr>
          <p:cNvPr id="218" name="Google Shape;218;p35"/>
          <p:cNvPicPr preferRelativeResize="0"/>
          <p:nvPr/>
        </p:nvPicPr>
        <p:blipFill>
          <a:blip r:embed="rId3">
            <a:alphaModFix/>
          </a:blip>
          <a:stretch>
            <a:fillRect/>
          </a:stretch>
        </p:blipFill>
        <p:spPr>
          <a:xfrm>
            <a:off x="345100" y="3629000"/>
            <a:ext cx="4536200" cy="725800"/>
          </a:xfrm>
          <a:prstGeom prst="rect">
            <a:avLst/>
          </a:prstGeom>
          <a:noFill/>
          <a:ln>
            <a:noFill/>
          </a:ln>
        </p:spPr>
      </p:pic>
      <p:pic>
        <p:nvPicPr>
          <p:cNvPr id="219" name="Google Shape;219;p35"/>
          <p:cNvPicPr preferRelativeResize="0"/>
          <p:nvPr/>
        </p:nvPicPr>
        <p:blipFill>
          <a:blip r:embed="rId4">
            <a:alphaModFix/>
          </a:blip>
          <a:stretch>
            <a:fillRect/>
          </a:stretch>
        </p:blipFill>
        <p:spPr>
          <a:xfrm>
            <a:off x="5142950" y="2541875"/>
            <a:ext cx="3190724" cy="2099600"/>
          </a:xfrm>
          <a:prstGeom prst="rect">
            <a:avLst/>
          </a:prstGeom>
          <a:noFill/>
          <a:ln>
            <a:noFill/>
          </a:ln>
        </p:spPr>
      </p:pic>
      <p:pic>
        <p:nvPicPr>
          <p:cNvPr id="220" name="Google Shape;220;p35"/>
          <p:cNvPicPr preferRelativeResize="0"/>
          <p:nvPr/>
        </p:nvPicPr>
        <p:blipFill>
          <a:blip r:embed="rId5">
            <a:alphaModFix/>
          </a:blip>
          <a:stretch>
            <a:fillRect/>
          </a:stretch>
        </p:blipFill>
        <p:spPr>
          <a:xfrm>
            <a:off x="4099250" y="404100"/>
            <a:ext cx="4598074" cy="1909050"/>
          </a:xfrm>
          <a:prstGeom prst="rect">
            <a:avLst/>
          </a:prstGeom>
          <a:noFill/>
          <a:ln>
            <a:noFill/>
          </a:ln>
        </p:spPr>
      </p:pic>
      <p:sp>
        <p:nvSpPr>
          <p:cNvPr id="221" name="Google Shape;221;p35"/>
          <p:cNvSpPr txBox="1"/>
          <p:nvPr/>
        </p:nvSpPr>
        <p:spPr>
          <a:xfrm>
            <a:off x="345100" y="246750"/>
            <a:ext cx="3512400" cy="725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a:solidFill>
                  <a:srgbClr val="333333"/>
                </a:solidFill>
                <a:latin typeface="Montserrat"/>
                <a:ea typeface="Montserrat"/>
                <a:cs typeface="Montserrat"/>
                <a:sym typeface="Montserrat"/>
              </a:rPr>
              <a:t>Quantization Key observations </a:t>
            </a:r>
            <a:endParaRPr b="1" sz="1600">
              <a:solidFill>
                <a:srgbClr val="333333"/>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6"/>
          <p:cNvSpPr txBox="1"/>
          <p:nvPr>
            <p:ph type="title"/>
          </p:nvPr>
        </p:nvSpPr>
        <p:spPr>
          <a:xfrm>
            <a:off x="311700" y="356850"/>
            <a:ext cx="75090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Conclusion and Observations</a:t>
            </a:r>
            <a:endParaRPr sz="3900"/>
          </a:p>
        </p:txBody>
      </p:sp>
      <p:sp>
        <p:nvSpPr>
          <p:cNvPr id="227" name="Google Shape;227;p36"/>
          <p:cNvSpPr txBox="1"/>
          <p:nvPr>
            <p:ph idx="1" type="body"/>
          </p:nvPr>
        </p:nvSpPr>
        <p:spPr>
          <a:xfrm>
            <a:off x="311700" y="1138250"/>
            <a:ext cx="8148000" cy="3021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With distributed training using 4 GPUs, we observed that we were able to achieve overall </a:t>
            </a:r>
            <a:r>
              <a:rPr b="1" lang="en" sz="1700"/>
              <a:t>speedup</a:t>
            </a:r>
            <a:r>
              <a:rPr lang="en" sz="1700"/>
              <a:t> of </a:t>
            </a:r>
            <a:r>
              <a:rPr b="1" lang="en" sz="1700"/>
              <a:t>3.25</a:t>
            </a:r>
            <a:r>
              <a:rPr lang="en" sz="1700"/>
              <a:t> over single GPU.</a:t>
            </a:r>
            <a:endParaRPr sz="1700"/>
          </a:p>
          <a:p>
            <a:pPr indent="-336550" lvl="0" marL="457200" rtl="0" algn="l">
              <a:spcBef>
                <a:spcPts val="1000"/>
              </a:spcBef>
              <a:spcAft>
                <a:spcPts val="0"/>
              </a:spcAft>
              <a:buSzPts val="1700"/>
              <a:buChar char="●"/>
            </a:pPr>
            <a:r>
              <a:rPr lang="en" sz="1700"/>
              <a:t>Model was successfully traced using torch.jit.trace()</a:t>
            </a:r>
            <a:endParaRPr sz="1700"/>
          </a:p>
          <a:p>
            <a:pPr indent="-336550" lvl="0" marL="457200" rtl="0" algn="l">
              <a:spcBef>
                <a:spcPts val="1000"/>
              </a:spcBef>
              <a:spcAft>
                <a:spcPts val="0"/>
              </a:spcAft>
              <a:buSzPts val="1700"/>
              <a:buChar char="●"/>
            </a:pPr>
            <a:r>
              <a:rPr lang="en" sz="1700"/>
              <a:t>Efficiency of inference of Single image is better on CPU in </a:t>
            </a:r>
            <a:r>
              <a:rPr lang="en" sz="1700"/>
              <a:t>comparison</a:t>
            </a:r>
            <a:r>
              <a:rPr lang="en" sz="1700"/>
              <a:t> with GPU using TorchScripted model.</a:t>
            </a:r>
            <a:endParaRPr sz="1700"/>
          </a:p>
          <a:p>
            <a:pPr indent="-336550" lvl="0" marL="457200" rtl="0" algn="l">
              <a:spcBef>
                <a:spcPts val="1000"/>
              </a:spcBef>
              <a:spcAft>
                <a:spcPts val="1000"/>
              </a:spcAft>
              <a:buSzPts val="1700"/>
              <a:buChar char="●"/>
            </a:pPr>
            <a:r>
              <a:rPr lang="en" sz="1700"/>
              <a:t>Quantized (static) the model resulting in 71.9% decreased model size, and 1.9x better inference time, but 3.8% loss in accuracy.</a:t>
            </a:r>
            <a:endParaRPr sz="1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type="title"/>
          </p:nvPr>
        </p:nvSpPr>
        <p:spPr>
          <a:xfrm>
            <a:off x="1773150" y="258297"/>
            <a:ext cx="5597700" cy="13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GitHub Repo</a:t>
            </a:r>
            <a:endParaRPr sz="2900"/>
          </a:p>
        </p:txBody>
      </p:sp>
      <p:sp>
        <p:nvSpPr>
          <p:cNvPr id="233" name="Google Shape;233;p37"/>
          <p:cNvSpPr txBox="1"/>
          <p:nvPr>
            <p:ph type="title"/>
          </p:nvPr>
        </p:nvSpPr>
        <p:spPr>
          <a:xfrm>
            <a:off x="875875" y="938500"/>
            <a:ext cx="7650000" cy="291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500" u="sng">
                <a:solidFill>
                  <a:schemeClr val="hlink"/>
                </a:solidFill>
                <a:hlinkClick r:id="rId3"/>
              </a:rPr>
              <a:t>https://github.com/sudoDollar/OptimizedHCT</a:t>
            </a:r>
            <a:endParaRPr b="0" sz="2500"/>
          </a:p>
          <a:p>
            <a:pPr indent="0" lvl="0" marL="0" rtl="0" algn="ctr">
              <a:spcBef>
                <a:spcPts val="0"/>
              </a:spcBef>
              <a:spcAft>
                <a:spcPts val="0"/>
              </a:spcAft>
              <a:buNone/>
            </a:pPr>
            <a:r>
              <a:t/>
            </a:r>
            <a:endParaRPr b="0" sz="2500"/>
          </a:p>
          <a:p>
            <a:pPr indent="0" lvl="0" marL="0" rtl="0" algn="ctr">
              <a:spcBef>
                <a:spcPts val="0"/>
              </a:spcBef>
              <a:spcAft>
                <a:spcPts val="0"/>
              </a:spcAft>
              <a:buNone/>
            </a:pPr>
            <a:r>
              <a:rPr lang="en" sz="2500"/>
              <a:t>Wandb Link:</a:t>
            </a:r>
            <a:endParaRPr sz="2500"/>
          </a:p>
          <a:p>
            <a:pPr indent="0" lvl="0" marL="0" rtl="0" algn="ctr">
              <a:spcBef>
                <a:spcPts val="0"/>
              </a:spcBef>
              <a:spcAft>
                <a:spcPts val="0"/>
              </a:spcAft>
              <a:buNone/>
            </a:pPr>
            <a:r>
              <a:t/>
            </a:r>
            <a:endParaRPr sz="2500"/>
          </a:p>
          <a:p>
            <a:pPr indent="0" lvl="0" marL="0" rtl="0" algn="ctr">
              <a:spcBef>
                <a:spcPts val="0"/>
              </a:spcBef>
              <a:spcAft>
                <a:spcPts val="0"/>
              </a:spcAft>
              <a:buNone/>
            </a:pPr>
            <a:r>
              <a:rPr b="0" lang="en" sz="2100" u="sng">
                <a:solidFill>
                  <a:schemeClr val="hlink"/>
                </a:solidFill>
                <a:highlight>
                  <a:srgbClr val="FFFFFF"/>
                </a:highlight>
                <a:hlinkClick r:id="rId4"/>
              </a:rPr>
              <a:t>https://wandb.ai/ar7996/HCT</a:t>
            </a:r>
            <a:endParaRPr b="0" sz="3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356850"/>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Executive Summary</a:t>
            </a:r>
            <a:endParaRPr sz="3900"/>
          </a:p>
        </p:txBody>
      </p:sp>
      <p:sp>
        <p:nvSpPr>
          <p:cNvPr id="118" name="Google Shape;118;p20"/>
          <p:cNvSpPr txBox="1"/>
          <p:nvPr>
            <p:ph idx="1" type="body"/>
          </p:nvPr>
        </p:nvSpPr>
        <p:spPr>
          <a:xfrm>
            <a:off x="311700" y="1138250"/>
            <a:ext cx="8148000" cy="3021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Optimize High-resolution Convolutional Transformer (HCT) model by leveraging High-Performance Computing techniques. </a:t>
            </a:r>
            <a:endParaRPr sz="1700"/>
          </a:p>
          <a:p>
            <a:pPr indent="-336550" lvl="0" marL="457200" rtl="0" algn="l">
              <a:spcBef>
                <a:spcPts val="1000"/>
              </a:spcBef>
              <a:spcAft>
                <a:spcPts val="1000"/>
              </a:spcAft>
              <a:buSzPts val="1700"/>
              <a:buChar char="●"/>
            </a:pPr>
            <a:r>
              <a:rPr lang="en" sz="1700"/>
              <a:t>By enhancing the efficiency and scalability of HCT, the project aims to enable faster and more effective processing of high-resolution images in applications such as medical imaging and satellite image analysis.</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356850"/>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Technical Challenges</a:t>
            </a:r>
            <a:endParaRPr sz="3900"/>
          </a:p>
        </p:txBody>
      </p:sp>
      <p:sp>
        <p:nvSpPr>
          <p:cNvPr id="124" name="Google Shape;124;p21"/>
          <p:cNvSpPr txBox="1"/>
          <p:nvPr>
            <p:ph idx="1" type="body"/>
          </p:nvPr>
        </p:nvSpPr>
        <p:spPr>
          <a:xfrm>
            <a:off x="311700" y="1138250"/>
            <a:ext cx="8148000" cy="30219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solidFill>
                  <a:srgbClr val="0D0D0D"/>
                </a:solidFill>
                <a:highlight>
                  <a:srgbClr val="FFFFFF"/>
                </a:highlight>
              </a:rPr>
              <a:t>The primary obstacle we encountered revolves around data scarcity. Existing datasets containing high-resolution images are notably limited in quantity, and those available offer only a sparse number of samples. This dearth of data presents a significant challenge, particularly when training transformer models, as the insufficiency of samples impedes the model's ability to generalize effectively.</a:t>
            </a:r>
            <a:endParaRPr sz="1700">
              <a:solidFill>
                <a:srgbClr val="0D0D0D"/>
              </a:solidFill>
              <a:highlight>
                <a:srgbClr val="FFFFFF"/>
              </a:highlight>
            </a:endParaRPr>
          </a:p>
          <a:p>
            <a:pPr indent="0" lvl="0" marL="457200" rtl="0" algn="l">
              <a:lnSpc>
                <a:spcPct val="115000"/>
              </a:lnSpc>
              <a:spcBef>
                <a:spcPts val="0"/>
              </a:spcBef>
              <a:spcAft>
                <a:spcPts val="0"/>
              </a:spcAft>
              <a:buNone/>
            </a:pPr>
            <a:r>
              <a:t/>
            </a:r>
            <a:endParaRPr sz="1700">
              <a:solidFill>
                <a:srgbClr val="0D0D0D"/>
              </a:solidFill>
              <a:highlight>
                <a:srgbClr val="FFFFFF"/>
              </a:highlight>
            </a:endParaRPr>
          </a:p>
          <a:p>
            <a:pPr indent="-336550" lvl="0" marL="457200" rtl="0" algn="l">
              <a:lnSpc>
                <a:spcPct val="115000"/>
              </a:lnSpc>
              <a:spcBef>
                <a:spcPts val="0"/>
              </a:spcBef>
              <a:spcAft>
                <a:spcPts val="0"/>
              </a:spcAft>
              <a:buClr>
                <a:srgbClr val="0D0D0D"/>
              </a:buClr>
              <a:buSzPts val="1700"/>
              <a:buChar char="●"/>
            </a:pPr>
            <a:r>
              <a:rPr lang="en" sz="1700">
                <a:solidFill>
                  <a:srgbClr val="0D0D0D"/>
                </a:solidFill>
                <a:highlight>
                  <a:srgbClr val="FFFFFF"/>
                </a:highlight>
              </a:rPr>
              <a:t>Limited support in PyTorch for post training quantization.</a:t>
            </a:r>
            <a:endParaRPr sz="1700">
              <a:solidFill>
                <a:srgbClr val="0D0D0D"/>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356850"/>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Approach</a:t>
            </a:r>
            <a:endParaRPr sz="3900"/>
          </a:p>
        </p:txBody>
      </p:sp>
      <p:sp>
        <p:nvSpPr>
          <p:cNvPr id="130" name="Google Shape;130;p22"/>
          <p:cNvSpPr txBox="1"/>
          <p:nvPr>
            <p:ph idx="1" type="body"/>
          </p:nvPr>
        </p:nvSpPr>
        <p:spPr>
          <a:xfrm>
            <a:off x="311700" y="1138250"/>
            <a:ext cx="8148000" cy="3021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Processing high resolution images in neural networks is challenging not only because of the size of its dataset but also because of long range dependencies due to its large size.</a:t>
            </a:r>
            <a:endParaRPr sz="1700"/>
          </a:p>
          <a:p>
            <a:pPr indent="-336550" lvl="0" marL="457200" rtl="0" algn="l">
              <a:spcBef>
                <a:spcPts val="1000"/>
              </a:spcBef>
              <a:spcAft>
                <a:spcPts val="1000"/>
              </a:spcAft>
              <a:buSzPts val="1700"/>
              <a:buChar char="●"/>
            </a:pPr>
            <a:r>
              <a:rPr lang="en" sz="1700"/>
              <a:t>Long range dependency has successfully been solved by HCT and to some extent it also solved the problem of size by reducing the quadratic time complexity of self - attention to linear via convolutional transformers.</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356850"/>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Approach</a:t>
            </a:r>
            <a:endParaRPr sz="3900"/>
          </a:p>
        </p:txBody>
      </p:sp>
      <p:sp>
        <p:nvSpPr>
          <p:cNvPr id="136" name="Google Shape;136;p23"/>
          <p:cNvSpPr txBox="1"/>
          <p:nvPr>
            <p:ph idx="1" type="body"/>
          </p:nvPr>
        </p:nvSpPr>
        <p:spPr>
          <a:xfrm>
            <a:off x="311700" y="1138250"/>
            <a:ext cx="8148000" cy="3306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 sz="1700">
                <a:solidFill>
                  <a:schemeClr val="dk2"/>
                </a:solidFill>
              </a:rPr>
              <a:t>Now, to make HCT model viable in real world applications, we employed  various techniques so that training and inference can be done efficiently.</a:t>
            </a:r>
            <a:endParaRPr sz="1700">
              <a:solidFill>
                <a:schemeClr val="dk2"/>
              </a:solidFill>
            </a:endParaRPr>
          </a:p>
          <a:p>
            <a:pPr indent="0" lvl="0" marL="0" rtl="0" algn="l">
              <a:spcBef>
                <a:spcPts val="1000"/>
              </a:spcBef>
              <a:spcAft>
                <a:spcPts val="0"/>
              </a:spcAft>
              <a:buNone/>
            </a:pPr>
            <a:r>
              <a:rPr b="1" lang="en" sz="1700">
                <a:solidFill>
                  <a:schemeClr val="dk2"/>
                </a:solidFill>
              </a:rPr>
              <a:t>Data Loading</a:t>
            </a:r>
            <a:endParaRPr b="1" sz="1700">
              <a:solidFill>
                <a:schemeClr val="dk2"/>
              </a:solidFill>
            </a:endParaRPr>
          </a:p>
          <a:p>
            <a:pPr indent="-336550" lvl="0" marL="457200" rtl="0" algn="l">
              <a:spcBef>
                <a:spcPts val="1000"/>
              </a:spcBef>
              <a:spcAft>
                <a:spcPts val="0"/>
              </a:spcAft>
              <a:buClr>
                <a:schemeClr val="dk2"/>
              </a:buClr>
              <a:buSzPts val="1700"/>
              <a:buChar char="●"/>
            </a:pPr>
            <a:r>
              <a:rPr lang="en" sz="1700">
                <a:solidFill>
                  <a:schemeClr val="dk2"/>
                </a:solidFill>
              </a:rPr>
              <a:t>To load the dataset efficiently, we used multiple I/O processes.</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In context of PyTorch, we used value of num_workers equal to 2.</a:t>
            </a:r>
            <a:endParaRPr sz="17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idx="1" type="body"/>
          </p:nvPr>
        </p:nvSpPr>
        <p:spPr>
          <a:xfrm>
            <a:off x="209375" y="210600"/>
            <a:ext cx="8597100" cy="41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2"/>
                </a:solidFill>
              </a:rPr>
              <a:t>Distributed Training</a:t>
            </a:r>
            <a:endParaRPr b="1" sz="1700">
              <a:solidFill>
                <a:schemeClr val="dk2"/>
              </a:solidFill>
            </a:endParaRPr>
          </a:p>
          <a:p>
            <a:pPr indent="-336550" lvl="0" marL="457200" rtl="0" algn="l">
              <a:spcBef>
                <a:spcPts val="1000"/>
              </a:spcBef>
              <a:spcAft>
                <a:spcPts val="0"/>
              </a:spcAft>
              <a:buClr>
                <a:schemeClr val="dk2"/>
              </a:buClr>
              <a:buSzPts val="1700"/>
              <a:buChar char="●"/>
            </a:pPr>
            <a:r>
              <a:rPr lang="en" sz="1700">
                <a:solidFill>
                  <a:schemeClr val="dk2"/>
                </a:solidFill>
              </a:rPr>
              <a:t>To reduce the training time, we employed data distributed training method across multiple GPUs within a single server.</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In context of PyTorch, we used DistributedDataParallel with 4 GPUs as current HPC limit is max 4 GPUs.</a:t>
            </a:r>
            <a:endParaRPr sz="1700">
              <a:solidFill>
                <a:schemeClr val="dk2"/>
              </a:solidFill>
            </a:endParaRPr>
          </a:p>
          <a:p>
            <a:pPr indent="0" lvl="0" marL="0" rtl="0" algn="l">
              <a:spcBef>
                <a:spcPts val="1000"/>
              </a:spcBef>
              <a:spcAft>
                <a:spcPts val="0"/>
              </a:spcAft>
              <a:buNone/>
            </a:pPr>
            <a:r>
              <a:rPr b="1" lang="en" sz="1700">
                <a:solidFill>
                  <a:schemeClr val="dk2"/>
                </a:solidFill>
              </a:rPr>
              <a:t>Inference</a:t>
            </a:r>
            <a:endParaRPr b="1" sz="1700">
              <a:solidFill>
                <a:schemeClr val="dk2"/>
              </a:solidFill>
            </a:endParaRPr>
          </a:p>
          <a:p>
            <a:pPr indent="-336550" lvl="0" marL="457200" rtl="0" algn="l">
              <a:spcBef>
                <a:spcPts val="1000"/>
              </a:spcBef>
              <a:spcAft>
                <a:spcPts val="0"/>
              </a:spcAft>
              <a:buClr>
                <a:schemeClr val="dk2"/>
              </a:buClr>
              <a:buSzPts val="1700"/>
              <a:buChar char="●"/>
            </a:pPr>
            <a:r>
              <a:rPr lang="en" sz="1700">
                <a:solidFill>
                  <a:schemeClr val="dk2"/>
                </a:solidFill>
              </a:rPr>
              <a:t>To make inference faster we tried to compile the model using PyTorch’s tracing method.</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It also made the HCT deployable on machines without python environment. </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Quantized the model for faster inference on CPU, and decreased model size</a:t>
            </a:r>
            <a:endParaRPr sz="1700">
              <a:solidFill>
                <a:schemeClr val="dk2"/>
              </a:solidFill>
            </a:endParaRPr>
          </a:p>
          <a:p>
            <a:pPr indent="0" lvl="0" marL="0" rtl="0" algn="l">
              <a:spcBef>
                <a:spcPts val="1000"/>
              </a:spcBef>
              <a:spcAft>
                <a:spcPts val="10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147" name="Google Shape;147;p25"/>
          <p:cNvSpPr txBox="1"/>
          <p:nvPr>
            <p:ph idx="1" type="body"/>
          </p:nvPr>
        </p:nvSpPr>
        <p:spPr>
          <a:xfrm>
            <a:off x="311700" y="1448400"/>
            <a:ext cx="8372700" cy="22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Platform:</a:t>
            </a:r>
            <a:r>
              <a:rPr lang="en"/>
              <a:t> NYU HPC</a:t>
            </a:r>
            <a:endParaRPr/>
          </a:p>
          <a:p>
            <a:pPr indent="0" lvl="0" marL="0" rtl="0" algn="l">
              <a:spcBef>
                <a:spcPts val="1000"/>
              </a:spcBef>
              <a:spcAft>
                <a:spcPts val="0"/>
              </a:spcAft>
              <a:buNone/>
            </a:pPr>
            <a:r>
              <a:rPr b="1" lang="en"/>
              <a:t>Framework:</a:t>
            </a:r>
            <a:r>
              <a:rPr lang="en"/>
              <a:t> PyTorch</a:t>
            </a:r>
            <a:endParaRPr/>
          </a:p>
          <a:p>
            <a:pPr indent="0" lvl="0" marL="0" rtl="0" algn="l">
              <a:spcBef>
                <a:spcPts val="1000"/>
              </a:spcBef>
              <a:spcAft>
                <a:spcPts val="0"/>
              </a:spcAft>
              <a:buNone/>
            </a:pPr>
            <a:r>
              <a:rPr b="1" lang="en"/>
              <a:t>Dataset: </a:t>
            </a:r>
            <a:r>
              <a:rPr lang="en" u="sng">
                <a:solidFill>
                  <a:schemeClr val="hlink"/>
                </a:solidFill>
                <a:hlinkClick r:id="rId3"/>
              </a:rPr>
              <a:t>https://structpku.github.io/LIU4K_Dataset/LIU4K_v2.html</a:t>
            </a:r>
            <a:endParaRPr b="1"/>
          </a:p>
          <a:p>
            <a:pPr indent="0" lvl="0" marL="0" rtl="0" algn="l">
              <a:spcBef>
                <a:spcPts val="1000"/>
              </a:spcBef>
              <a:spcAft>
                <a:spcPts val="1000"/>
              </a:spcAft>
              <a:buNone/>
            </a:pPr>
            <a:r>
              <a:rPr b="1" lang="en"/>
              <a:t>ML Tools: </a:t>
            </a:r>
            <a:r>
              <a:rPr lang="en"/>
              <a:t>Weight &amp; Biases, PyTorch Profiler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587975"/>
            <a:ext cx="7878900" cy="75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of Main Results</a:t>
            </a:r>
            <a:endParaRPr/>
          </a:p>
        </p:txBody>
      </p:sp>
      <p:sp>
        <p:nvSpPr>
          <p:cNvPr id="153" name="Google Shape;153;p26"/>
          <p:cNvSpPr txBox="1"/>
          <p:nvPr>
            <p:ph idx="1" type="body"/>
          </p:nvPr>
        </p:nvSpPr>
        <p:spPr>
          <a:xfrm>
            <a:off x="311700" y="1448400"/>
            <a:ext cx="7878900" cy="300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were able to reduce the data loading time to ~271 secs per epoch from ~1000 secs per epoch.</a:t>
            </a:r>
            <a:endParaRPr/>
          </a:p>
          <a:p>
            <a:pPr indent="-342900" lvl="0" marL="457200" rtl="0" algn="l">
              <a:spcBef>
                <a:spcPts val="0"/>
              </a:spcBef>
              <a:spcAft>
                <a:spcPts val="0"/>
              </a:spcAft>
              <a:buSzPts val="1800"/>
              <a:buChar char="●"/>
            </a:pPr>
            <a:r>
              <a:rPr lang="en"/>
              <a:t>Training time per epoch was reduced from ~160 secs to ~90 secs</a:t>
            </a:r>
            <a:endParaRPr/>
          </a:p>
          <a:p>
            <a:pPr indent="-342900" lvl="0" marL="457200" rtl="0" algn="l">
              <a:spcBef>
                <a:spcPts val="0"/>
              </a:spcBef>
              <a:spcAft>
                <a:spcPts val="0"/>
              </a:spcAft>
              <a:buSzPts val="1800"/>
              <a:buChar char="●"/>
            </a:pPr>
            <a:r>
              <a:rPr lang="en"/>
              <a:t>Running time per epoch was reduced from ~1170 secs to ~360 secs.</a:t>
            </a:r>
            <a:endParaRPr/>
          </a:p>
          <a:p>
            <a:pPr indent="-342900" lvl="0" marL="457200" rtl="0" algn="l">
              <a:spcBef>
                <a:spcPts val="0"/>
              </a:spcBef>
              <a:spcAft>
                <a:spcPts val="0"/>
              </a:spcAft>
              <a:buSzPts val="1800"/>
              <a:buChar char="●"/>
            </a:pPr>
            <a:r>
              <a:rPr lang="en"/>
              <a:t>We also successfully deployed the model using C++.</a:t>
            </a:r>
            <a:endParaRPr/>
          </a:p>
          <a:p>
            <a:pPr indent="-342900" lvl="0" marL="457200" rtl="0" algn="l">
              <a:spcBef>
                <a:spcPts val="0"/>
              </a:spcBef>
              <a:spcAft>
                <a:spcPts val="0"/>
              </a:spcAft>
              <a:buSzPts val="1800"/>
              <a:buChar char="●"/>
            </a:pPr>
            <a:r>
              <a:rPr lang="en"/>
              <a:t>Successfully quantized the model for inference on CPU.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587975"/>
            <a:ext cx="74223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Experimental Evaluation</a:t>
            </a:r>
            <a:r>
              <a:rPr lang="en"/>
              <a:t> </a:t>
            </a:r>
            <a:endParaRPr/>
          </a:p>
        </p:txBody>
      </p:sp>
      <p:sp>
        <p:nvSpPr>
          <p:cNvPr id="159" name="Google Shape;159;p27"/>
          <p:cNvSpPr txBox="1"/>
          <p:nvPr>
            <p:ph idx="1" type="body"/>
          </p:nvPr>
        </p:nvSpPr>
        <p:spPr>
          <a:xfrm>
            <a:off x="311700" y="1448400"/>
            <a:ext cx="8139600" cy="29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We experimented the training process with various values of hyper parameters.</a:t>
            </a:r>
            <a:endParaRPr sz="1500"/>
          </a:p>
          <a:p>
            <a:pPr indent="0" lvl="0" marL="0" rtl="0" algn="l">
              <a:spcBef>
                <a:spcPts val="1000"/>
              </a:spcBef>
              <a:spcAft>
                <a:spcPts val="0"/>
              </a:spcAft>
              <a:buNone/>
            </a:pPr>
            <a:r>
              <a:rPr lang="en" sz="1500"/>
              <a:t>We tried various final resolution of image before feeding to model and finally got the best result with accuracy and time-tradeoff at 4000x4000 pixels which is high enough to make it High Resolution images. Moreover, we can not resize it directly in order to </a:t>
            </a:r>
            <a:r>
              <a:rPr lang="en" sz="1500"/>
              <a:t>maintain aspect ratio</a:t>
            </a:r>
            <a:r>
              <a:rPr lang="en" sz="1500"/>
              <a:t> since all images were of </a:t>
            </a:r>
            <a:r>
              <a:rPr lang="en" sz="1500"/>
              <a:t>different</a:t>
            </a:r>
            <a:r>
              <a:rPr lang="en" sz="1500"/>
              <a:t> resolution </a:t>
            </a:r>
            <a:endParaRPr sz="1500"/>
          </a:p>
          <a:p>
            <a:pPr indent="0" lvl="0" marL="0" rtl="0" algn="l">
              <a:spcBef>
                <a:spcPts val="1000"/>
              </a:spcBef>
              <a:spcAft>
                <a:spcPts val="0"/>
              </a:spcAft>
              <a:buNone/>
            </a:pPr>
            <a:r>
              <a:rPr lang="en" sz="1500"/>
              <a:t>Final Transformation Applied:</a:t>
            </a:r>
            <a:endParaRPr sz="1500"/>
          </a:p>
          <a:p>
            <a:pPr indent="0" lvl="0" marL="0" rtl="0" algn="l">
              <a:spcBef>
                <a:spcPts val="1000"/>
              </a:spcBef>
              <a:spcAft>
                <a:spcPts val="0"/>
              </a:spcAft>
              <a:buNone/>
            </a:pPr>
            <a:r>
              <a:t/>
            </a:r>
            <a:endParaRPr sz="1500"/>
          </a:p>
          <a:p>
            <a:pPr indent="0" lvl="0" marL="0" rtl="0" algn="l">
              <a:spcBef>
                <a:spcPts val="1000"/>
              </a:spcBef>
              <a:spcAft>
                <a:spcPts val="1000"/>
              </a:spcAft>
              <a:buNone/>
            </a:pPr>
            <a:r>
              <a:t/>
            </a:r>
            <a:endParaRPr sz="1500"/>
          </a:p>
        </p:txBody>
      </p:sp>
      <p:pic>
        <p:nvPicPr>
          <p:cNvPr id="160" name="Google Shape;160;p27"/>
          <p:cNvPicPr preferRelativeResize="0"/>
          <p:nvPr/>
        </p:nvPicPr>
        <p:blipFill rotWithShape="1">
          <a:blip r:embed="rId3">
            <a:alphaModFix/>
          </a:blip>
          <a:srcRect b="29739" l="8765" r="35186" t="42606"/>
          <a:stretch/>
        </p:blipFill>
        <p:spPr>
          <a:xfrm>
            <a:off x="407175" y="3474425"/>
            <a:ext cx="5124849" cy="8012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YU Elegant">
  <a:themeElements>
    <a:clrScheme name="Simple Light">
      <a:dk1>
        <a:srgbClr val="57068C"/>
      </a:dk1>
      <a:lt1>
        <a:srgbClr val="FFFFFF"/>
      </a:lt1>
      <a:dk2>
        <a:srgbClr val="333333"/>
      </a:dk2>
      <a:lt2>
        <a:srgbClr val="E3DFE9"/>
      </a:lt2>
      <a:accent1>
        <a:srgbClr val="9A6ABA"/>
      </a:accent1>
      <a:accent2>
        <a:srgbClr val="330662"/>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